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7" r:id="rId3"/>
    <p:sldId id="268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78" r:id="rId12"/>
    <p:sldId id="279" r:id="rId13"/>
    <p:sldId id="280" r:id="rId14"/>
    <p:sldId id="282" r:id="rId15"/>
    <p:sldId id="283" r:id="rId16"/>
    <p:sldId id="284" r:id="rId17"/>
    <p:sldId id="285" r:id="rId18"/>
    <p:sldId id="288" r:id="rId19"/>
    <p:sldId id="286" r:id="rId20"/>
    <p:sldId id="272" r:id="rId21"/>
    <p:sldId id="275" r:id="rId22"/>
    <p:sldId id="276" r:id="rId23"/>
    <p:sldId id="271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9F73D-FC4F-5440-C038-E8A2FFE2AB42}" v="7" dt="2021-12-28T19:05:50.780"/>
    <p1510:client id="{520B7DB1-144A-484B-BA4D-5784E2157469}" v="793" dt="2020-11-17T23:17:37.276"/>
    <p1510:client id="{66D59976-B4E3-E071-C79C-63ECC60C2337}" v="121" dt="2020-11-17T22:16:26.586"/>
    <p1510:client id="{6E9ABBBB-3D2D-249F-0507-C70DC73BD360}" v="2" dt="2022-01-07T19:03:45.817"/>
    <p1510:client id="{93C84B14-9461-9B37-E4DD-367DF8F877A5}" v="74" dt="2020-11-17T21:50:20.021"/>
    <p1510:client id="{B49036C1-F705-7B57-45AA-C58699FB9991}" v="306" dt="2020-11-17T23:06:21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ce" userId="b74c7f7e-deea-4fec-b462-e807c24e05c8" providerId="ADAL" clId="{520B7DB1-144A-484B-BA4D-5784E2157469}"/>
    <pc:docChg chg="undo custSel addSld delSld modSld">
      <pc:chgData name="Bryce" userId="b74c7f7e-deea-4fec-b462-e807c24e05c8" providerId="ADAL" clId="{520B7DB1-144A-484B-BA4D-5784E2157469}" dt="2020-11-17T23:17:37.276" v="790" actId="20577"/>
      <pc:docMkLst>
        <pc:docMk/>
      </pc:docMkLst>
      <pc:sldChg chg="addSp delSp modSp del mod modNotesTx">
        <pc:chgData name="Bryce" userId="b74c7f7e-deea-4fec-b462-e807c24e05c8" providerId="ADAL" clId="{520B7DB1-144A-484B-BA4D-5784E2157469}" dt="2020-11-17T22:31:09.124" v="677" actId="2696"/>
        <pc:sldMkLst>
          <pc:docMk/>
          <pc:sldMk cId="64297644" sldId="270"/>
        </pc:sldMkLst>
        <pc:spChg chg="mod">
          <ac:chgData name="Bryce" userId="b74c7f7e-deea-4fec-b462-e807c24e05c8" providerId="ADAL" clId="{520B7DB1-144A-484B-BA4D-5784E2157469}" dt="2020-11-17T22:31:04.721" v="676" actId="20577"/>
          <ac:spMkLst>
            <pc:docMk/>
            <pc:sldMk cId="64297644" sldId="270"/>
            <ac:spMk id="3" creationId="{10DAD320-D468-469F-8C2E-87724D3460FD}"/>
          </ac:spMkLst>
        </pc:spChg>
        <pc:spChg chg="add del mod">
          <ac:chgData name="Bryce" userId="b74c7f7e-deea-4fec-b462-e807c24e05c8" providerId="ADAL" clId="{520B7DB1-144A-484B-BA4D-5784E2157469}" dt="2020-11-17T21:12:35.352" v="90" actId="767"/>
          <ac:spMkLst>
            <pc:docMk/>
            <pc:sldMk cId="64297644" sldId="270"/>
            <ac:spMk id="7" creationId="{582A195D-16E6-4B53-BE78-09DC524BD733}"/>
          </ac:spMkLst>
        </pc:spChg>
        <pc:graphicFrameChg chg="del mod">
          <ac:chgData name="Bryce" userId="b74c7f7e-deea-4fec-b462-e807c24e05c8" providerId="ADAL" clId="{520B7DB1-144A-484B-BA4D-5784E2157469}" dt="2020-11-17T22:16:10.185" v="546" actId="478"/>
          <ac:graphicFrameMkLst>
            <pc:docMk/>
            <pc:sldMk cId="64297644" sldId="270"/>
            <ac:graphicFrameMk id="4" creationId="{03DE8175-82C5-4C30-B1D7-9090055A9D4F}"/>
          </ac:graphicFrameMkLst>
        </pc:graphicFrameChg>
        <pc:graphicFrameChg chg="del mod">
          <ac:chgData name="Bryce" userId="b74c7f7e-deea-4fec-b462-e807c24e05c8" providerId="ADAL" clId="{520B7DB1-144A-484B-BA4D-5784E2157469}" dt="2020-11-17T22:15:52.125" v="543" actId="478"/>
          <ac:graphicFrameMkLst>
            <pc:docMk/>
            <pc:sldMk cId="64297644" sldId="270"/>
            <ac:graphicFrameMk id="5" creationId="{168F2A58-10D6-434C-AAAC-BA551D09713D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15:25.463" v="539" actId="478"/>
          <ac:graphicFrameMkLst>
            <pc:docMk/>
            <pc:sldMk cId="64297644" sldId="270"/>
            <ac:graphicFrameMk id="6" creationId="{4A2197DE-E652-4D9C-9F92-71976302685A}"/>
          </ac:graphicFrameMkLst>
        </pc:graphicFrameChg>
        <pc:graphicFrameChg chg="del mod">
          <ac:chgData name="Bryce" userId="b74c7f7e-deea-4fec-b462-e807c24e05c8" providerId="ADAL" clId="{520B7DB1-144A-484B-BA4D-5784E2157469}" dt="2020-11-17T22:14:32.801" v="532" actId="478"/>
          <ac:graphicFrameMkLst>
            <pc:docMk/>
            <pc:sldMk cId="64297644" sldId="270"/>
            <ac:graphicFrameMk id="8" creationId="{09A967CD-4688-4C6C-922C-1001F6CB0346}"/>
          </ac:graphicFrameMkLst>
        </pc:graphicFrameChg>
        <pc:graphicFrameChg chg="add del mod">
          <ac:chgData name="Bryce" userId="b74c7f7e-deea-4fec-b462-e807c24e05c8" providerId="ADAL" clId="{520B7DB1-144A-484B-BA4D-5784E2157469}" dt="2020-11-17T21:21:57.922" v="104"/>
          <ac:graphicFrameMkLst>
            <pc:docMk/>
            <pc:sldMk cId="64297644" sldId="270"/>
            <ac:graphicFrameMk id="9" creationId="{1B78E35D-6AEE-4B4E-91F4-66E18199093D}"/>
          </ac:graphicFrameMkLst>
        </pc:graphicFrameChg>
        <pc:graphicFrameChg chg="add del mod">
          <ac:chgData name="Bryce" userId="b74c7f7e-deea-4fec-b462-e807c24e05c8" providerId="ADAL" clId="{520B7DB1-144A-484B-BA4D-5784E2157469}" dt="2020-11-17T21:22:07.612" v="108"/>
          <ac:graphicFrameMkLst>
            <pc:docMk/>
            <pc:sldMk cId="64297644" sldId="270"/>
            <ac:graphicFrameMk id="10" creationId="{20C8A317-CB63-451E-AD35-DA8ADB622946}"/>
          </ac:graphicFrameMkLst>
        </pc:graphicFrameChg>
        <pc:graphicFrameChg chg="add del mod">
          <ac:chgData name="Bryce" userId="b74c7f7e-deea-4fec-b462-e807c24e05c8" providerId="ADAL" clId="{520B7DB1-144A-484B-BA4D-5784E2157469}" dt="2020-11-17T21:23:11.514" v="112"/>
          <ac:graphicFrameMkLst>
            <pc:docMk/>
            <pc:sldMk cId="64297644" sldId="270"/>
            <ac:graphicFrameMk id="11" creationId="{C5DBF172-FB51-4D98-9683-2A0867468470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21:08.113" v="562" actId="478"/>
          <ac:graphicFrameMkLst>
            <pc:docMk/>
            <pc:sldMk cId="64297644" sldId="270"/>
            <ac:graphicFrameMk id="12" creationId="{9F34E51E-F2B0-403B-AA58-9762F30965E5}"/>
          </ac:graphicFrameMkLst>
        </pc:graphicFrameChg>
        <pc:graphicFrameChg chg="add mod">
          <ac:chgData name="Bryce" userId="b74c7f7e-deea-4fec-b462-e807c24e05c8" providerId="ADAL" clId="{520B7DB1-144A-484B-BA4D-5784E2157469}" dt="2020-11-17T22:21:26.570" v="568" actId="1076"/>
          <ac:graphicFrameMkLst>
            <pc:docMk/>
            <pc:sldMk cId="64297644" sldId="270"/>
            <ac:graphicFrameMk id="13" creationId="{FFD5CADC-C371-4759-AEA6-E4DCA59512C9}"/>
          </ac:graphicFrameMkLst>
        </pc:graphicFrameChg>
        <pc:graphicFrameChg chg="add mod">
          <ac:chgData name="Bryce" userId="b74c7f7e-deea-4fec-b462-e807c24e05c8" providerId="ADAL" clId="{520B7DB1-144A-484B-BA4D-5784E2157469}" dt="2020-11-17T22:30:27.992" v="673" actId="1076"/>
          <ac:graphicFrameMkLst>
            <pc:docMk/>
            <pc:sldMk cId="64297644" sldId="270"/>
            <ac:graphicFrameMk id="14" creationId="{17252DB4-9C65-4304-B43D-219A8CB7F6B7}"/>
          </ac:graphicFrameMkLst>
        </pc:graphicFrameChg>
        <pc:graphicFrameChg chg="add del mod">
          <ac:chgData name="Bryce" userId="b74c7f7e-deea-4fec-b462-e807c24e05c8" providerId="ADAL" clId="{520B7DB1-144A-484B-BA4D-5784E2157469}" dt="2020-11-17T22:30:59.281" v="675" actId="478"/>
          <ac:graphicFrameMkLst>
            <pc:docMk/>
            <pc:sldMk cId="64297644" sldId="270"/>
            <ac:graphicFrameMk id="15" creationId="{6E031F46-292C-4E77-9652-3621B6EB7AB8}"/>
          </ac:graphicFrameMkLst>
        </pc:graphicFrameChg>
        <pc:graphicFrameChg chg="add del mod">
          <ac:chgData name="Bryce" userId="b74c7f7e-deea-4fec-b462-e807c24e05c8" providerId="ADAL" clId="{520B7DB1-144A-484B-BA4D-5784E2157469}" dt="2020-11-17T22:21:59.095" v="572" actId="478"/>
          <ac:graphicFrameMkLst>
            <pc:docMk/>
            <pc:sldMk cId="64297644" sldId="270"/>
            <ac:graphicFrameMk id="16" creationId="{34F4ABDD-78E9-46A3-883F-704255EBD65A}"/>
          </ac:graphicFrameMkLst>
        </pc:graphicFrameChg>
        <pc:picChg chg="add del mod">
          <ac:chgData name="Bryce" userId="b74c7f7e-deea-4fec-b462-e807c24e05c8" providerId="ADAL" clId="{520B7DB1-144A-484B-BA4D-5784E2157469}" dt="2020-11-17T21:16:19.367" v="101" actId="478"/>
          <ac:picMkLst>
            <pc:docMk/>
            <pc:sldMk cId="64297644" sldId="270"/>
            <ac:picMk id="1026" creationId="{615DF048-D1CE-4DA3-AF3B-FFC5623C470D}"/>
          </ac:picMkLst>
        </pc:picChg>
      </pc:sldChg>
      <pc:sldChg chg="addSp modSp mod">
        <pc:chgData name="Bryce" userId="b74c7f7e-deea-4fec-b462-e807c24e05c8" providerId="ADAL" clId="{520B7DB1-144A-484B-BA4D-5784E2157469}" dt="2020-11-17T21:52:32.031" v="401" actId="1076"/>
        <pc:sldMkLst>
          <pc:docMk/>
          <pc:sldMk cId="2209159616" sldId="271"/>
        </pc:sldMkLst>
        <pc:graphicFrameChg chg="add mod">
          <ac:chgData name="Bryce" userId="b74c7f7e-deea-4fec-b462-e807c24e05c8" providerId="ADAL" clId="{520B7DB1-144A-484B-BA4D-5784E2157469}" dt="2020-11-17T21:52:32.031" v="401" actId="1076"/>
          <ac:graphicFrameMkLst>
            <pc:docMk/>
            <pc:sldMk cId="2209159616" sldId="271"/>
            <ac:graphicFrameMk id="4" creationId="{987663BD-B05C-4A5E-A7E2-476733AE3F8D}"/>
          </ac:graphicFrameMkLst>
        </pc:graphicFrameChg>
      </pc:sldChg>
      <pc:sldChg chg="addSp delSp modSp mod modNotesTx">
        <pc:chgData name="Bryce" userId="b74c7f7e-deea-4fec-b462-e807c24e05c8" providerId="ADAL" clId="{520B7DB1-144A-484B-BA4D-5784E2157469}" dt="2020-11-17T23:17:37.276" v="790" actId="20577"/>
        <pc:sldMkLst>
          <pc:docMk/>
          <pc:sldMk cId="1246605727" sldId="272"/>
        </pc:sldMkLst>
        <pc:spChg chg="mod">
          <ac:chgData name="Bryce" userId="b74c7f7e-deea-4fec-b462-e807c24e05c8" providerId="ADAL" clId="{520B7DB1-144A-484B-BA4D-5784E2157469}" dt="2020-11-17T23:02:26.492" v="755" actId="20577"/>
          <ac:spMkLst>
            <pc:docMk/>
            <pc:sldMk cId="1246605727" sldId="272"/>
            <ac:spMk id="4" creationId="{E18DAA99-530E-402F-96D7-19743C64112B}"/>
          </ac:spMkLst>
        </pc:spChg>
        <pc:graphicFrameChg chg="add del mod modGraphic">
          <ac:chgData name="Bryce" userId="b74c7f7e-deea-4fec-b462-e807c24e05c8" providerId="ADAL" clId="{520B7DB1-144A-484B-BA4D-5784E2157469}" dt="2020-11-17T22:57:58.544" v="720" actId="478"/>
          <ac:graphicFrameMkLst>
            <pc:docMk/>
            <pc:sldMk cId="1246605727" sldId="272"/>
            <ac:graphicFrameMk id="5" creationId="{70A5820D-7BEF-4859-9935-DD38041759E4}"/>
          </ac:graphicFrameMkLst>
        </pc:graphicFrameChg>
        <pc:graphicFrameChg chg="del mod modGraphic">
          <ac:chgData name="Bryce" userId="b74c7f7e-deea-4fec-b462-e807c24e05c8" providerId="ADAL" clId="{520B7DB1-144A-484B-BA4D-5784E2157469}" dt="2020-11-17T22:10:47.584" v="511" actId="478"/>
          <ac:graphicFrameMkLst>
            <pc:docMk/>
            <pc:sldMk cId="1246605727" sldId="272"/>
            <ac:graphicFrameMk id="6" creationId="{3F1ADF99-4182-44B9-A6C7-4C986997F067}"/>
          </ac:graphicFrameMkLst>
        </pc:graphicFrameChg>
        <pc:graphicFrameChg chg="add mod">
          <ac:chgData name="Bryce" userId="b74c7f7e-deea-4fec-b462-e807c24e05c8" providerId="ADAL" clId="{520B7DB1-144A-484B-BA4D-5784E2157469}" dt="2020-11-17T22:58:03.934" v="722" actId="1076"/>
          <ac:graphicFrameMkLst>
            <pc:docMk/>
            <pc:sldMk cId="1246605727" sldId="272"/>
            <ac:graphicFrameMk id="6" creationId="{4E9B133B-1899-4BDD-8F3C-2BC4FD991E12}"/>
          </ac:graphicFrameMkLst>
        </pc:graphicFrameChg>
        <pc:graphicFrameChg chg="add mod">
          <ac:chgData name="Bryce" userId="b74c7f7e-deea-4fec-b462-e807c24e05c8" providerId="ADAL" clId="{520B7DB1-144A-484B-BA4D-5784E2157469}" dt="2020-11-17T22:58:59.342" v="726" actId="1076"/>
          <ac:graphicFrameMkLst>
            <pc:docMk/>
            <pc:sldMk cId="1246605727" sldId="272"/>
            <ac:graphicFrameMk id="7" creationId="{34F74DC3-5DFD-4AF9-B0FF-5F8CA097CB7B}"/>
          </ac:graphicFrameMkLst>
        </pc:graphicFrameChg>
        <pc:graphicFrameChg chg="del">
          <ac:chgData name="Bryce" userId="b74c7f7e-deea-4fec-b462-e807c24e05c8" providerId="ADAL" clId="{520B7DB1-144A-484B-BA4D-5784E2157469}" dt="2020-11-17T22:11:14.972" v="515" actId="478"/>
          <ac:graphicFrameMkLst>
            <pc:docMk/>
            <pc:sldMk cId="1246605727" sldId="272"/>
            <ac:graphicFrameMk id="7" creationId="{44D54F8D-7929-4F2A-83EF-8320F9A62FC8}"/>
          </ac:graphicFrameMkLst>
        </pc:graphicFrameChg>
        <pc:graphicFrameChg chg="add del mod">
          <ac:chgData name="Bryce" userId="b74c7f7e-deea-4fec-b462-e807c24e05c8" providerId="ADAL" clId="{520B7DB1-144A-484B-BA4D-5784E2157469}" dt="2020-11-17T22:11:22.332" v="519"/>
          <ac:graphicFrameMkLst>
            <pc:docMk/>
            <pc:sldMk cId="1246605727" sldId="272"/>
            <ac:graphicFrameMk id="9" creationId="{60A38F40-AFEB-41DA-9901-EC4FD19E7E43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11:31.479" v="525"/>
          <ac:graphicFrameMkLst>
            <pc:docMk/>
            <pc:sldMk cId="1246605727" sldId="272"/>
            <ac:graphicFrameMk id="10" creationId="{C9356C8D-649F-4D4B-87E9-22B8659F9218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58:20.640" v="723" actId="478"/>
          <ac:graphicFrameMkLst>
            <pc:docMk/>
            <pc:sldMk cId="1246605727" sldId="272"/>
            <ac:graphicFrameMk id="11" creationId="{47DC296A-5BE7-4339-93E4-196549DED054}"/>
          </ac:graphicFrameMkLst>
        </pc:graphicFrameChg>
      </pc:sldChg>
      <pc:sldChg chg="del">
        <pc:chgData name="Bryce" userId="b74c7f7e-deea-4fec-b462-e807c24e05c8" providerId="ADAL" clId="{520B7DB1-144A-484B-BA4D-5784E2157469}" dt="2020-11-17T21:06:02.268" v="10" actId="2696"/>
        <pc:sldMkLst>
          <pc:docMk/>
          <pc:sldMk cId="322022639" sldId="273"/>
        </pc:sldMkLst>
      </pc:sldChg>
      <pc:sldChg chg="addSp delSp modSp mod modNotesTx">
        <pc:chgData name="Bryce" userId="b74c7f7e-deea-4fec-b462-e807c24e05c8" providerId="ADAL" clId="{520B7DB1-144A-484B-BA4D-5784E2157469}" dt="2020-11-17T23:17:25.886" v="789" actId="1076"/>
        <pc:sldMkLst>
          <pc:docMk/>
          <pc:sldMk cId="3096513599" sldId="275"/>
        </pc:sldMkLst>
        <pc:spChg chg="mod">
          <ac:chgData name="Bryce" userId="b74c7f7e-deea-4fec-b462-e807c24e05c8" providerId="ADAL" clId="{520B7DB1-144A-484B-BA4D-5784E2157469}" dt="2020-11-17T21:34:34.614" v="151" actId="1076"/>
          <ac:spMkLst>
            <pc:docMk/>
            <pc:sldMk cId="3096513599" sldId="275"/>
            <ac:spMk id="2" creationId="{57E94278-F8E8-4B7C-BA18-1E0AB571631A}"/>
          </ac:spMkLst>
        </pc:spChg>
        <pc:spChg chg="mod">
          <ac:chgData name="Bryce" userId="b74c7f7e-deea-4fec-b462-e807c24e05c8" providerId="ADAL" clId="{520B7DB1-144A-484B-BA4D-5784E2157469}" dt="2020-11-17T21:35:18.067" v="167" actId="1076"/>
          <ac:spMkLst>
            <pc:docMk/>
            <pc:sldMk cId="3096513599" sldId="275"/>
            <ac:spMk id="3" creationId="{1BE083DA-FED9-4C31-9EB1-64BD67CAE1DE}"/>
          </ac:spMkLst>
        </pc:spChg>
        <pc:spChg chg="add del mod">
          <ac:chgData name="Bryce" userId="b74c7f7e-deea-4fec-b462-e807c24e05c8" providerId="ADAL" clId="{520B7DB1-144A-484B-BA4D-5784E2157469}" dt="2020-11-17T23:06:16.659" v="759"/>
          <ac:spMkLst>
            <pc:docMk/>
            <pc:sldMk cId="3096513599" sldId="275"/>
            <ac:spMk id="7" creationId="{E2C751EE-D628-414E-88F5-3DF0D95F1D1C}"/>
          </ac:spMkLst>
        </pc:spChg>
        <pc:spChg chg="mod">
          <ac:chgData name="Bryce" userId="b74c7f7e-deea-4fec-b462-e807c24e05c8" providerId="ADAL" clId="{520B7DB1-144A-484B-BA4D-5784E2157469}" dt="2020-11-17T22:08:46.684" v="497" actId="27636"/>
          <ac:spMkLst>
            <pc:docMk/>
            <pc:sldMk cId="3096513599" sldId="275"/>
            <ac:spMk id="8" creationId="{9208F3F2-F3B0-4B2D-A6AF-0CF233171C22}"/>
          </ac:spMkLst>
        </pc:spChg>
        <pc:spChg chg="add del mod">
          <ac:chgData name="Bryce" userId="b74c7f7e-deea-4fec-b462-e807c24e05c8" providerId="ADAL" clId="{520B7DB1-144A-484B-BA4D-5784E2157469}" dt="2020-11-17T22:09:26.265" v="505"/>
          <ac:spMkLst>
            <pc:docMk/>
            <pc:sldMk cId="3096513599" sldId="275"/>
            <ac:spMk id="11" creationId="{2848D1BD-BB31-456D-9891-964EA3E7E4CB}"/>
          </ac:spMkLst>
        </pc:spChg>
        <pc:graphicFrameChg chg="add del mod modGraphic">
          <ac:chgData name="Bryce" userId="b74c7f7e-deea-4fec-b462-e807c24e05c8" providerId="ADAL" clId="{520B7DB1-144A-484B-BA4D-5784E2157469}" dt="2020-11-17T22:59:20.960" v="727" actId="478"/>
          <ac:graphicFrameMkLst>
            <pc:docMk/>
            <pc:sldMk cId="3096513599" sldId="275"/>
            <ac:graphicFrameMk id="4" creationId="{B1209D35-2B0B-4C79-9457-C8169660E9F4}"/>
          </ac:graphicFrameMkLst>
        </pc:graphicFrameChg>
        <pc:graphicFrameChg chg="add mod modGraphic">
          <ac:chgData name="Bryce" userId="b74c7f7e-deea-4fec-b462-e807c24e05c8" providerId="ADAL" clId="{520B7DB1-144A-484B-BA4D-5784E2157469}" dt="2020-11-17T23:09:03.133" v="764" actId="207"/>
          <ac:graphicFrameMkLst>
            <pc:docMk/>
            <pc:sldMk cId="3096513599" sldId="275"/>
            <ac:graphicFrameMk id="5" creationId="{EC016D2F-327A-4432-A0B4-AA82F35710F3}"/>
          </ac:graphicFrameMkLst>
        </pc:graphicFrameChg>
        <pc:graphicFrameChg chg="del">
          <ac:chgData name="Bryce" userId="b74c7f7e-deea-4fec-b462-e807c24e05c8" providerId="ADAL" clId="{520B7DB1-144A-484B-BA4D-5784E2157469}" dt="2020-11-17T22:08:53.109" v="498" actId="478"/>
          <ac:graphicFrameMkLst>
            <pc:docMk/>
            <pc:sldMk cId="3096513599" sldId="275"/>
            <ac:graphicFrameMk id="6" creationId="{1614BAC4-870F-499C-9B2E-EA3BEF264936}"/>
          </ac:graphicFrameMkLst>
        </pc:graphicFrameChg>
        <pc:graphicFrameChg chg="del mod">
          <ac:chgData name="Bryce" userId="b74c7f7e-deea-4fec-b462-e807c24e05c8" providerId="ADAL" clId="{520B7DB1-144A-484B-BA4D-5784E2157469}" dt="2020-11-17T22:06:29.385" v="466" actId="478"/>
          <ac:graphicFrameMkLst>
            <pc:docMk/>
            <pc:sldMk cId="3096513599" sldId="275"/>
            <ac:graphicFrameMk id="7" creationId="{0DBC908C-6A4F-4907-8A01-81741D76DFFF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9:56.953" v="733" actId="478"/>
          <ac:graphicFrameMkLst>
            <pc:docMk/>
            <pc:sldMk cId="3096513599" sldId="275"/>
            <ac:graphicFrameMk id="9" creationId="{C4C677F6-67D9-471A-93A8-436885A98C21}"/>
          </ac:graphicFrameMkLst>
        </pc:graphicFrameChg>
        <pc:graphicFrameChg chg="add mod">
          <ac:chgData name="Bryce" userId="b74c7f7e-deea-4fec-b462-e807c24e05c8" providerId="ADAL" clId="{520B7DB1-144A-484B-BA4D-5784E2157469}" dt="2020-11-17T23:17:25.886" v="789" actId="1076"/>
          <ac:graphicFrameMkLst>
            <pc:docMk/>
            <pc:sldMk cId="3096513599" sldId="275"/>
            <ac:graphicFrameMk id="10" creationId="{63C3652C-ACA3-4C03-B686-CAADDCC40367}"/>
          </ac:graphicFrameMkLst>
        </pc:graphicFrameChg>
        <pc:graphicFrameChg chg="del">
          <ac:chgData name="Bryce" userId="b74c7f7e-deea-4fec-b462-e807c24e05c8" providerId="ADAL" clId="{520B7DB1-144A-484B-BA4D-5784E2157469}" dt="2020-11-17T22:08:04.432" v="485" actId="478"/>
          <ac:graphicFrameMkLst>
            <pc:docMk/>
            <pc:sldMk cId="3096513599" sldId="275"/>
            <ac:graphicFrameMk id="10" creationId="{6D89E83C-B3E4-4517-BBB2-40902A5825CF}"/>
          </ac:graphicFrameMkLst>
        </pc:graphicFrameChg>
        <pc:graphicFrameChg chg="add mod">
          <ac:chgData name="Bryce" userId="b74c7f7e-deea-4fec-b462-e807c24e05c8" providerId="ADAL" clId="{520B7DB1-144A-484B-BA4D-5784E2157469}" dt="2020-11-17T23:06:20.775" v="760" actId="1076"/>
          <ac:graphicFrameMkLst>
            <pc:docMk/>
            <pc:sldMk cId="3096513599" sldId="275"/>
            <ac:graphicFrameMk id="11" creationId="{2CD469E5-43F3-4345-983A-55A491AF67CA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3:06:00.353" v="756" actId="478"/>
          <ac:graphicFrameMkLst>
            <pc:docMk/>
            <pc:sldMk cId="3096513599" sldId="275"/>
            <ac:graphicFrameMk id="12" creationId="{FAF558D1-CA0B-467E-A7B7-7A1D8048D519}"/>
          </ac:graphicFrameMkLst>
        </pc:graphicFrameChg>
      </pc:sldChg>
      <pc:sldChg chg="addSp delSp modSp mod modNotesTx">
        <pc:chgData name="Bryce" userId="b74c7f7e-deea-4fec-b462-e807c24e05c8" providerId="ADAL" clId="{520B7DB1-144A-484B-BA4D-5784E2157469}" dt="2020-11-17T23:00:51.489" v="745" actId="113"/>
        <pc:sldMkLst>
          <pc:docMk/>
          <pc:sldMk cId="92796264" sldId="276"/>
        </pc:sldMkLst>
        <pc:spChg chg="add del mod">
          <ac:chgData name="Bryce" userId="b74c7f7e-deea-4fec-b462-e807c24e05c8" providerId="ADAL" clId="{520B7DB1-144A-484B-BA4D-5784E2157469}" dt="2020-11-17T22:54:17.839" v="690"/>
          <ac:spMkLst>
            <pc:docMk/>
            <pc:sldMk cId="92796264" sldId="276"/>
            <ac:spMk id="4" creationId="{484516A6-7CBC-4461-BB05-89AB04FF6FEE}"/>
          </ac:spMkLst>
        </pc:spChg>
        <pc:spChg chg="add del mod">
          <ac:chgData name="Bryce" userId="b74c7f7e-deea-4fec-b462-e807c24e05c8" providerId="ADAL" clId="{520B7DB1-144A-484B-BA4D-5784E2157469}" dt="2020-11-17T22:03:49.999" v="413" actId="478"/>
          <ac:spMkLst>
            <pc:docMk/>
            <pc:sldMk cId="92796264" sldId="276"/>
            <ac:spMk id="4" creationId="{6A3B1547-2077-4939-87DC-38FFB2A54A53}"/>
          </ac:spMkLst>
        </pc:spChg>
        <pc:spChg chg="add del mod">
          <ac:chgData name="Bryce" userId="b74c7f7e-deea-4fec-b462-e807c24e05c8" providerId="ADAL" clId="{520B7DB1-144A-484B-BA4D-5784E2157469}" dt="2020-11-17T23:00:30.861" v="739" actId="478"/>
          <ac:spMkLst>
            <pc:docMk/>
            <pc:sldMk cId="92796264" sldId="276"/>
            <ac:spMk id="9" creationId="{C18FA0E7-B618-44A2-B793-918356797E7B}"/>
          </ac:spMkLst>
        </pc:spChg>
        <pc:spChg chg="add del mod">
          <ac:chgData name="Bryce" userId="b74c7f7e-deea-4fec-b462-e807c24e05c8" providerId="ADAL" clId="{520B7DB1-144A-484B-BA4D-5784E2157469}" dt="2020-11-17T22:05:28.696" v="441"/>
          <ac:spMkLst>
            <pc:docMk/>
            <pc:sldMk cId="92796264" sldId="276"/>
            <ac:spMk id="10" creationId="{F348EF9A-8306-44A5-8768-730174317EEC}"/>
          </ac:spMkLst>
        </pc:spChg>
        <pc:graphicFrameChg chg="add del mod">
          <ac:chgData name="Bryce" userId="b74c7f7e-deea-4fec-b462-e807c24e05c8" providerId="ADAL" clId="{520B7DB1-144A-484B-BA4D-5784E2157469}" dt="2020-11-17T22:03:37.771" v="406"/>
          <ac:graphicFrameMkLst>
            <pc:docMk/>
            <pc:sldMk cId="92796264" sldId="276"/>
            <ac:graphicFrameMk id="5" creationId="{5D9B16AE-0456-418E-83DF-CA503CF81316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4:33.689" v="697" actId="478"/>
          <ac:graphicFrameMkLst>
            <pc:docMk/>
            <pc:sldMk cId="92796264" sldId="276"/>
            <ac:graphicFrameMk id="5" creationId="{AF2CF891-7AFB-4D11-8A50-811A347E6A5D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4:31.125" v="695"/>
          <ac:graphicFrameMkLst>
            <pc:docMk/>
            <pc:sldMk cId="92796264" sldId="276"/>
            <ac:graphicFrameMk id="6" creationId="{2C1A88F3-7B00-4412-87A6-35F5E608699F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03:47.990" v="412"/>
          <ac:graphicFrameMkLst>
            <pc:docMk/>
            <pc:sldMk cId="92796264" sldId="276"/>
            <ac:graphicFrameMk id="6" creationId="{C5DA64A4-8D26-4425-B9C6-FAA2F8D1042F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05:19.455" v="435" actId="478"/>
          <ac:graphicFrameMkLst>
            <pc:docMk/>
            <pc:sldMk cId="92796264" sldId="276"/>
            <ac:graphicFrameMk id="7" creationId="{1948069D-3A6E-4986-A6E5-F5EF71BEB703}"/>
          </ac:graphicFrameMkLst>
        </pc:graphicFrameChg>
        <pc:graphicFrameChg chg="add mod modGraphic">
          <ac:chgData name="Bryce" userId="b74c7f7e-deea-4fec-b462-e807c24e05c8" providerId="ADAL" clId="{520B7DB1-144A-484B-BA4D-5784E2157469}" dt="2020-11-17T23:00:51.489" v="745" actId="113"/>
          <ac:graphicFrameMkLst>
            <pc:docMk/>
            <pc:sldMk cId="92796264" sldId="276"/>
            <ac:graphicFrameMk id="7" creationId="{84C56048-B99B-477E-9F26-2C52D0D59580}"/>
          </ac:graphicFrameMkLst>
        </pc:graphicFrameChg>
        <pc:graphicFrameChg chg="add del mod">
          <ac:chgData name="Bryce" userId="b74c7f7e-deea-4fec-b462-e807c24e05c8" providerId="ADAL" clId="{520B7DB1-144A-484B-BA4D-5784E2157469}" dt="2020-11-17T22:04:19.093" v="427"/>
          <ac:graphicFrameMkLst>
            <pc:docMk/>
            <pc:sldMk cId="92796264" sldId="276"/>
            <ac:graphicFrameMk id="8" creationId="{9B749AC5-7B39-41BC-BA11-FCD01947C7D7}"/>
          </ac:graphicFrameMkLst>
        </pc:graphicFrameChg>
        <pc:graphicFrameChg chg="add del mod">
          <ac:chgData name="Bryce" userId="b74c7f7e-deea-4fec-b462-e807c24e05c8" providerId="ADAL" clId="{520B7DB1-144A-484B-BA4D-5784E2157469}" dt="2020-11-17T22:05:28.583" v="440"/>
          <ac:graphicFrameMkLst>
            <pc:docMk/>
            <pc:sldMk cId="92796264" sldId="276"/>
            <ac:graphicFrameMk id="11" creationId="{D0A296E0-7F3B-487E-A53C-DFFE7CEE2B3D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54:16.428" v="689" actId="478"/>
          <ac:graphicFrameMkLst>
            <pc:docMk/>
            <pc:sldMk cId="92796264" sldId="276"/>
            <ac:graphicFrameMk id="13" creationId="{88CB4C81-93D4-4864-8F5B-05D15BD9D7E1}"/>
          </ac:graphicFrameMkLst>
        </pc:graphicFrameChg>
      </pc:sldChg>
      <pc:sldChg chg="new">
        <pc:chgData name="Bryce" userId="b74c7f7e-deea-4fec-b462-e807c24e05c8" providerId="ADAL" clId="{520B7DB1-144A-484B-BA4D-5784E2157469}" dt="2020-11-17T21:45:47.136" v="317" actId="680"/>
        <pc:sldMkLst>
          <pc:docMk/>
          <pc:sldMk cId="3087501610" sldId="281"/>
        </pc:sldMkLst>
      </pc:sldChg>
      <pc:sldChg chg="addSp delSp modSp new mod">
        <pc:chgData name="Bryce" userId="b74c7f7e-deea-4fec-b462-e807c24e05c8" providerId="ADAL" clId="{520B7DB1-144A-484B-BA4D-5784E2157469}" dt="2020-11-17T23:02:00.906" v="747" actId="207"/>
        <pc:sldMkLst>
          <pc:docMk/>
          <pc:sldMk cId="271548769" sldId="286"/>
        </pc:sldMkLst>
        <pc:spChg chg="mod">
          <ac:chgData name="Bryce" userId="b74c7f7e-deea-4fec-b462-e807c24e05c8" providerId="ADAL" clId="{520B7DB1-144A-484B-BA4D-5784E2157469}" dt="2020-11-17T22:28:06.266" v="672"/>
          <ac:spMkLst>
            <pc:docMk/>
            <pc:sldMk cId="271548769" sldId="286"/>
            <ac:spMk id="2" creationId="{B26761A7-E92A-4133-A84A-C7ABB649907E}"/>
          </ac:spMkLst>
        </pc:spChg>
        <pc:spChg chg="mod">
          <ac:chgData name="Bryce" userId="b74c7f7e-deea-4fec-b462-e807c24e05c8" providerId="ADAL" clId="{520B7DB1-144A-484B-BA4D-5784E2157469}" dt="2020-11-17T22:27:54.125" v="671" actId="20577"/>
          <ac:spMkLst>
            <pc:docMk/>
            <pc:sldMk cId="271548769" sldId="286"/>
            <ac:spMk id="3" creationId="{EA83C29F-EE6D-4D86-B16C-3A6FED3D4DBD}"/>
          </ac:spMkLst>
        </pc:spChg>
        <pc:graphicFrameChg chg="add del mod modGraphic">
          <ac:chgData name="Bryce" userId="b74c7f7e-deea-4fec-b462-e807c24e05c8" providerId="ADAL" clId="{520B7DB1-144A-484B-BA4D-5784E2157469}" dt="2020-11-17T22:57:09.443" v="717" actId="478"/>
          <ac:graphicFrameMkLst>
            <pc:docMk/>
            <pc:sldMk cId="271548769" sldId="286"/>
            <ac:graphicFrameMk id="4" creationId="{AB31AF0B-4289-4FD4-8353-31EBC442A685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6:37.463" v="714" actId="478"/>
          <ac:graphicFrameMkLst>
            <pc:docMk/>
            <pc:sldMk cId="271548769" sldId="286"/>
            <ac:graphicFrameMk id="5" creationId="{E8486801-D3C6-48D5-BAC9-AE499964C1B7}"/>
          </ac:graphicFrameMkLst>
        </pc:graphicFrameChg>
        <pc:graphicFrameChg chg="add mod modGraphic">
          <ac:chgData name="Bryce" userId="b74c7f7e-deea-4fec-b462-e807c24e05c8" providerId="ADAL" clId="{520B7DB1-144A-484B-BA4D-5784E2157469}" dt="2020-11-17T23:02:00.906" v="747" actId="207"/>
          <ac:graphicFrameMkLst>
            <pc:docMk/>
            <pc:sldMk cId="271548769" sldId="286"/>
            <ac:graphicFrameMk id="6" creationId="{BE267D4A-0303-493C-B540-BAF72000EBAC}"/>
          </ac:graphicFrameMkLst>
        </pc:graphicFrameChg>
        <pc:graphicFrameChg chg="add mod">
          <ac:chgData name="Bryce" userId="b74c7f7e-deea-4fec-b462-e807c24e05c8" providerId="ADAL" clId="{520B7DB1-144A-484B-BA4D-5784E2157469}" dt="2020-11-17T22:57:16.792" v="719" actId="1076"/>
          <ac:graphicFrameMkLst>
            <pc:docMk/>
            <pc:sldMk cId="271548769" sldId="286"/>
            <ac:graphicFrameMk id="7" creationId="{BCA4F98E-0922-458D-890B-B2D96FF7D110}"/>
          </ac:graphicFrameMkLst>
        </pc:graphicFrameChg>
      </pc:sldChg>
      <pc:sldChg chg="new del">
        <pc:chgData name="Bryce" userId="b74c7f7e-deea-4fec-b462-e807c24e05c8" providerId="ADAL" clId="{520B7DB1-144A-484B-BA4D-5784E2157469}" dt="2020-11-17T22:21:53.427" v="571" actId="2696"/>
        <pc:sldMkLst>
          <pc:docMk/>
          <pc:sldMk cId="1248948542" sldId="287"/>
        </pc:sldMkLst>
      </pc:sldChg>
      <pc:sldChg chg="addSp delSp modSp new mod">
        <pc:chgData name="Bryce" userId="b74c7f7e-deea-4fec-b462-e807c24e05c8" providerId="ADAL" clId="{520B7DB1-144A-484B-BA4D-5784E2157469}" dt="2020-11-17T22:56:20.135" v="713" actId="1076"/>
        <pc:sldMkLst>
          <pc:docMk/>
          <pc:sldMk cId="2529985987" sldId="288"/>
        </pc:sldMkLst>
        <pc:spChg chg="mod">
          <ac:chgData name="Bryce" userId="b74c7f7e-deea-4fec-b462-e807c24e05c8" providerId="ADAL" clId="{520B7DB1-144A-484B-BA4D-5784E2157469}" dt="2020-11-17T22:53:28.752" v="687" actId="1076"/>
          <ac:spMkLst>
            <pc:docMk/>
            <pc:sldMk cId="2529985987" sldId="288"/>
            <ac:spMk id="2" creationId="{2A3B1F4C-A615-43CA-9462-BFF015DA355E}"/>
          </ac:spMkLst>
        </pc:spChg>
        <pc:spChg chg="del">
          <ac:chgData name="Bryce" userId="b74c7f7e-deea-4fec-b462-e807c24e05c8" providerId="ADAL" clId="{520B7DB1-144A-484B-BA4D-5784E2157469}" dt="2020-11-17T22:22:21.382" v="575"/>
          <ac:spMkLst>
            <pc:docMk/>
            <pc:sldMk cId="2529985987" sldId="288"/>
            <ac:spMk id="3" creationId="{13572A2A-A9D5-4CE9-82F4-69DA258BD9A3}"/>
          </ac:spMkLst>
        </pc:spChg>
        <pc:spChg chg="mod">
          <ac:chgData name="Bryce" userId="b74c7f7e-deea-4fec-b462-e807c24e05c8" providerId="ADAL" clId="{520B7DB1-144A-484B-BA4D-5784E2157469}" dt="2020-11-17T22:26:37.553" v="644" actId="1076"/>
          <ac:spMkLst>
            <pc:docMk/>
            <pc:sldMk cId="2529985987" sldId="288"/>
            <ac:spMk id="4" creationId="{37787DF4-1146-480F-9925-BC4CFAC03664}"/>
          </ac:spMkLst>
        </pc:spChg>
        <pc:spChg chg="add mod">
          <ac:chgData name="Bryce" userId="b74c7f7e-deea-4fec-b462-e807c24e05c8" providerId="ADAL" clId="{520B7DB1-144A-484B-BA4D-5784E2157469}" dt="2020-11-17T22:26:13.738" v="637" actId="1076"/>
          <ac:spMkLst>
            <pc:docMk/>
            <pc:sldMk cId="2529985987" sldId="288"/>
            <ac:spMk id="9" creationId="{57DAD411-0EF8-4B98-9E8C-32255FDA3AF5}"/>
          </ac:spMkLst>
        </pc:spChg>
        <pc:spChg chg="add del mod">
          <ac:chgData name="Bryce" userId="b74c7f7e-deea-4fec-b462-e807c24e05c8" providerId="ADAL" clId="{520B7DB1-144A-484B-BA4D-5784E2157469}" dt="2020-11-17T22:56:03.634" v="708"/>
          <ac:spMkLst>
            <pc:docMk/>
            <pc:sldMk cId="2529985987" sldId="288"/>
            <ac:spMk id="14" creationId="{4FC0DF56-E891-420E-9DCC-DE39A7541DC2}"/>
          </ac:spMkLst>
        </pc:spChg>
        <pc:graphicFrameChg chg="add mod modGraphic">
          <ac:chgData name="Bryce" userId="b74c7f7e-deea-4fec-b462-e807c24e05c8" providerId="ADAL" clId="{520B7DB1-144A-484B-BA4D-5784E2157469}" dt="2020-11-17T22:53:11.679" v="686" actId="1076"/>
          <ac:graphicFrameMkLst>
            <pc:docMk/>
            <pc:sldMk cId="2529985987" sldId="288"/>
            <ac:graphicFrameMk id="3" creationId="{0B0E8E89-F027-4678-AA52-2131048F4B35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3:37.138" v="688" actId="478"/>
          <ac:graphicFrameMkLst>
            <pc:docMk/>
            <pc:sldMk cId="2529985987" sldId="288"/>
            <ac:graphicFrameMk id="5" creationId="{97F26B7A-CEB6-42B4-9804-EE9A54F1A2C1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5:51.223" v="707" actId="478"/>
          <ac:graphicFrameMkLst>
            <pc:docMk/>
            <pc:sldMk cId="2529985987" sldId="288"/>
            <ac:graphicFrameMk id="6" creationId="{B831B268-A157-4015-8D24-260EBBA87813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2:42.355" v="678" actId="478"/>
          <ac:graphicFrameMkLst>
            <pc:docMk/>
            <pc:sldMk cId="2529985987" sldId="288"/>
            <ac:graphicFrameMk id="7" creationId="{90BFBB73-86A6-4FF7-951C-51913F3890B2}"/>
          </ac:graphicFrameMkLst>
        </pc:graphicFrameChg>
        <pc:graphicFrameChg chg="add del mod">
          <ac:chgData name="Bryce" userId="b74c7f7e-deea-4fec-b462-e807c24e05c8" providerId="ADAL" clId="{520B7DB1-144A-484B-BA4D-5784E2157469}" dt="2020-11-17T22:53:00.449" v="681" actId="478"/>
          <ac:graphicFrameMkLst>
            <pc:docMk/>
            <pc:sldMk cId="2529985987" sldId="288"/>
            <ac:graphicFrameMk id="8" creationId="{8D04DC07-155B-4CC5-96CA-815C63D42014}"/>
          </ac:graphicFrameMkLst>
        </pc:graphicFrameChg>
        <pc:graphicFrameChg chg="add del mod modGraphic">
          <ac:chgData name="Bryce" userId="b74c7f7e-deea-4fec-b462-e807c24e05c8" providerId="ADAL" clId="{520B7DB1-144A-484B-BA4D-5784E2157469}" dt="2020-11-17T22:55:33.265" v="702" actId="478"/>
          <ac:graphicFrameMkLst>
            <pc:docMk/>
            <pc:sldMk cId="2529985987" sldId="288"/>
            <ac:graphicFrameMk id="10" creationId="{7D04EC3E-48C7-40EF-AD33-64AF1857BCCE}"/>
          </ac:graphicFrameMkLst>
        </pc:graphicFrameChg>
        <pc:graphicFrameChg chg="add mod modGraphic">
          <ac:chgData name="Bryce" userId="b74c7f7e-deea-4fec-b462-e807c24e05c8" providerId="ADAL" clId="{520B7DB1-144A-484B-BA4D-5784E2157469}" dt="2020-11-17T22:56:20.135" v="713" actId="1076"/>
          <ac:graphicFrameMkLst>
            <pc:docMk/>
            <pc:sldMk cId="2529985987" sldId="288"/>
            <ac:graphicFrameMk id="11" creationId="{844CFA37-F049-4A3A-A79D-D3CB0059F633}"/>
          </ac:graphicFrameMkLst>
        </pc:graphicFrameChg>
        <pc:graphicFrameChg chg="add mod modGraphic">
          <ac:chgData name="Bryce" userId="b74c7f7e-deea-4fec-b462-e807c24e05c8" providerId="ADAL" clId="{520B7DB1-144A-484B-BA4D-5784E2157469}" dt="2020-11-17T22:55:48.128" v="706" actId="1076"/>
          <ac:graphicFrameMkLst>
            <pc:docMk/>
            <pc:sldMk cId="2529985987" sldId="288"/>
            <ac:graphicFrameMk id="12" creationId="{C362E35C-92B1-4B6B-8EBF-0F64A32A3137}"/>
          </ac:graphicFrameMkLst>
        </pc:graphicFrameChg>
        <pc:graphicFrameChg chg="add mod modGraphic">
          <ac:chgData name="Bryce" userId="b74c7f7e-deea-4fec-b462-e807c24e05c8" providerId="ADAL" clId="{520B7DB1-144A-484B-BA4D-5784E2157469}" dt="2020-11-17T22:56:13.713" v="711" actId="1076"/>
          <ac:graphicFrameMkLst>
            <pc:docMk/>
            <pc:sldMk cId="2529985987" sldId="288"/>
            <ac:graphicFrameMk id="15" creationId="{26331394-8B6E-4CC0-8412-DBC4D65557EA}"/>
          </ac:graphicFrameMkLst>
        </pc:graphicFrameChg>
      </pc:sldChg>
      <pc:sldChg chg="modSp mod">
        <pc:chgData name="Bryce" userId="b74c7f7e-deea-4fec-b462-e807c24e05c8" providerId="ADAL" clId="{520B7DB1-144A-484B-BA4D-5784E2157469}" dt="2020-11-17T23:14:24.315" v="785" actId="27636"/>
        <pc:sldMkLst>
          <pc:docMk/>
          <pc:sldMk cId="3220069251" sldId="289"/>
        </pc:sldMkLst>
        <pc:spChg chg="mod">
          <ac:chgData name="Bryce" userId="b74c7f7e-deea-4fec-b462-e807c24e05c8" providerId="ADAL" clId="{520B7DB1-144A-484B-BA4D-5784E2157469}" dt="2020-11-17T23:14:24.315" v="785" actId="27636"/>
          <ac:spMkLst>
            <pc:docMk/>
            <pc:sldMk cId="3220069251" sldId="289"/>
            <ac:spMk id="3" creationId="{D63D161C-C38A-40EF-B666-76328EEEA7CA}"/>
          </ac:spMkLst>
        </pc:spChg>
      </pc:sldChg>
    </pc:docChg>
  </pc:docChgLst>
  <pc:docChgLst>
    <pc:chgData name="Bryce E Bowles" userId="S::bowlesbe@vcu.edu::b74c7f7e-deea-4fec-b462-e807c24e05c8" providerId="AD" clId="Web-{2A19F73D-FC4F-5440-C038-E8A2FFE2AB42}"/>
    <pc:docChg chg="modSld">
      <pc:chgData name="Bryce E Bowles" userId="S::bowlesbe@vcu.edu::b74c7f7e-deea-4fec-b462-e807c24e05c8" providerId="AD" clId="Web-{2A19F73D-FC4F-5440-C038-E8A2FFE2AB42}" dt="2021-12-28T19:05:50.483" v="5" actId="20577"/>
      <pc:docMkLst>
        <pc:docMk/>
      </pc:docMkLst>
      <pc:sldChg chg="modSp">
        <pc:chgData name="Bryce E Bowles" userId="S::bowlesbe@vcu.edu::b74c7f7e-deea-4fec-b462-e807c24e05c8" providerId="AD" clId="Web-{2A19F73D-FC4F-5440-C038-E8A2FFE2AB42}" dt="2021-12-28T19:05:50.483" v="5" actId="20577"/>
        <pc:sldMkLst>
          <pc:docMk/>
          <pc:sldMk cId="109857222" sldId="256"/>
        </pc:sldMkLst>
        <pc:spChg chg="mod">
          <ac:chgData name="Bryce E Bowles" userId="S::bowlesbe@vcu.edu::b74c7f7e-deea-4fec-b462-e807c24e05c8" providerId="AD" clId="Web-{2A19F73D-FC4F-5440-C038-E8A2FFE2AB42}" dt="2021-12-28T19:05:50.483" v="5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Bryce Bowles" userId="b74c7f7e-deea-4fec-b462-e807c24e05c8" providerId="ADAL" clId="{520B7DB1-144A-484B-BA4D-5784E2157469}"/>
    <pc:docChg chg="undo redo custSel mod addSld delSld modSld sldOrd">
      <pc:chgData name="Bryce Bowles" userId="b74c7f7e-deea-4fec-b462-e807c24e05c8" providerId="ADAL" clId="{520B7DB1-144A-484B-BA4D-5784E2157469}" dt="2020-11-17T12:48:30.969" v="1125" actId="20577"/>
      <pc:docMkLst>
        <pc:docMk/>
      </pc:docMkLst>
      <pc:sldChg chg="del">
        <pc:chgData name="Bryce Bowles" userId="b74c7f7e-deea-4fec-b462-e807c24e05c8" providerId="ADAL" clId="{520B7DB1-144A-484B-BA4D-5784E2157469}" dt="2020-11-16T12:42:35.835" v="85" actId="2696"/>
        <pc:sldMkLst>
          <pc:docMk/>
          <pc:sldMk cId="915907936" sldId="257"/>
        </pc:sldMkLst>
      </pc:sldChg>
      <pc:sldChg chg="addSp delSp modSp new mod setBg">
        <pc:chgData name="Bryce Bowles" userId="b74c7f7e-deea-4fec-b462-e807c24e05c8" providerId="ADAL" clId="{520B7DB1-144A-484B-BA4D-5784E2157469}" dt="2020-11-16T12:42:47.779" v="105" actId="20577"/>
        <pc:sldMkLst>
          <pc:docMk/>
          <pc:sldMk cId="2859039246" sldId="267"/>
        </pc:sldMkLst>
        <pc:spChg chg="mod">
          <ac:chgData name="Bryce Bowles" userId="b74c7f7e-deea-4fec-b462-e807c24e05c8" providerId="ADAL" clId="{520B7DB1-144A-484B-BA4D-5784E2157469}" dt="2020-11-16T12:42:47.779" v="105" actId="20577"/>
          <ac:spMkLst>
            <pc:docMk/>
            <pc:sldMk cId="2859039246" sldId="267"/>
            <ac:spMk id="2" creationId="{058AA95B-0009-4A55-A326-8FDD7C680E56}"/>
          </ac:spMkLst>
        </pc:spChg>
        <pc:spChg chg="mod">
          <ac:chgData name="Bryce Bowles" userId="b74c7f7e-deea-4fec-b462-e807c24e05c8" providerId="ADAL" clId="{520B7DB1-144A-484B-BA4D-5784E2157469}" dt="2020-11-16T12:39:16.960" v="58" actId="26606"/>
          <ac:spMkLst>
            <pc:docMk/>
            <pc:sldMk cId="2859039246" sldId="267"/>
            <ac:spMk id="3" creationId="{1983520A-7B57-4FB4-B84B-D7804A57DD6E}"/>
          </ac:spMkLst>
        </pc:spChg>
        <pc:spChg chg="del mod">
          <ac:chgData name="Bryce Bowles" userId="b74c7f7e-deea-4fec-b462-e807c24e05c8" providerId="ADAL" clId="{520B7DB1-144A-484B-BA4D-5784E2157469}" dt="2020-11-16T12:38:46.773" v="57"/>
          <ac:spMkLst>
            <pc:docMk/>
            <pc:sldMk cId="2859039246" sldId="267"/>
            <ac:spMk id="4" creationId="{049B457D-A0D2-4BFF-81D3-DFDB48740A90}"/>
          </ac:spMkLst>
        </pc:spChg>
        <pc:picChg chg="add mod">
          <ac:chgData name="Bryce Bowles" userId="b74c7f7e-deea-4fec-b462-e807c24e05c8" providerId="ADAL" clId="{520B7DB1-144A-484B-BA4D-5784E2157469}" dt="2020-11-16T12:39:16.960" v="58" actId="26606"/>
          <ac:picMkLst>
            <pc:docMk/>
            <pc:sldMk cId="2859039246" sldId="267"/>
            <ac:picMk id="5" creationId="{9FF411F2-82C1-4913-8585-931B30E5EBD4}"/>
          </ac:picMkLst>
        </pc:picChg>
        <pc:cxnChg chg="add">
          <ac:chgData name="Bryce Bowles" userId="b74c7f7e-deea-4fec-b462-e807c24e05c8" providerId="ADAL" clId="{520B7DB1-144A-484B-BA4D-5784E2157469}" dt="2020-11-16T12:39:16.960" v="58" actId="26606"/>
          <ac:cxnSpMkLst>
            <pc:docMk/>
            <pc:sldMk cId="2859039246" sldId="267"/>
            <ac:cxnSpMk id="10" creationId="{E4A809D5-3600-46D4-A466-67F2349A54FB}"/>
          </ac:cxnSpMkLst>
        </pc:cxnChg>
      </pc:sldChg>
      <pc:sldChg chg="addSp delSp modSp new mod setBg">
        <pc:chgData name="Bryce Bowles" userId="b74c7f7e-deea-4fec-b462-e807c24e05c8" providerId="ADAL" clId="{520B7DB1-144A-484B-BA4D-5784E2157469}" dt="2020-11-16T12:41:57.204" v="84" actId="113"/>
        <pc:sldMkLst>
          <pc:docMk/>
          <pc:sldMk cId="428059048" sldId="268"/>
        </pc:sldMkLst>
        <pc:spChg chg="mod">
          <ac:chgData name="Bryce Bowles" userId="b74c7f7e-deea-4fec-b462-e807c24e05c8" providerId="ADAL" clId="{520B7DB1-144A-484B-BA4D-5784E2157469}" dt="2020-11-16T12:39:51.442" v="61" actId="26606"/>
          <ac:spMkLst>
            <pc:docMk/>
            <pc:sldMk cId="428059048" sldId="268"/>
            <ac:spMk id="2" creationId="{194FBFBB-D5AA-4EC1-995C-0652C1AD11B3}"/>
          </ac:spMkLst>
        </pc:spChg>
        <pc:spChg chg="del">
          <ac:chgData name="Bryce Bowles" userId="b74c7f7e-deea-4fec-b462-e807c24e05c8" providerId="ADAL" clId="{520B7DB1-144A-484B-BA4D-5784E2157469}" dt="2020-11-16T12:35:07.464" v="34"/>
          <ac:spMkLst>
            <pc:docMk/>
            <pc:sldMk cId="428059048" sldId="268"/>
            <ac:spMk id="3" creationId="{DCF052AE-C15B-4BAC-BA93-BC4A30A3B57A}"/>
          </ac:spMkLst>
        </pc:spChg>
        <pc:spChg chg="mod">
          <ac:chgData name="Bryce Bowles" userId="b74c7f7e-deea-4fec-b462-e807c24e05c8" providerId="ADAL" clId="{520B7DB1-144A-484B-BA4D-5784E2157469}" dt="2020-11-16T12:41:57.204" v="84" actId="113"/>
          <ac:spMkLst>
            <pc:docMk/>
            <pc:sldMk cId="428059048" sldId="268"/>
            <ac:spMk id="4" creationId="{6A30D39F-1730-41FF-9534-55E0C2EE92B4}"/>
          </ac:spMkLst>
        </pc:spChg>
        <pc:spChg chg="add del">
          <ac:chgData name="Bryce Bowles" userId="b74c7f7e-deea-4fec-b462-e807c24e05c8" providerId="ADAL" clId="{520B7DB1-144A-484B-BA4D-5784E2157469}" dt="2020-11-16T12:39:51.434" v="60" actId="26606"/>
          <ac:spMkLst>
            <pc:docMk/>
            <pc:sldMk cId="428059048" sldId="268"/>
            <ac:spMk id="10" creationId="{F94AA2BD-2E3F-4B1D-8127-5744B8115311}"/>
          </ac:spMkLst>
        </pc:spChg>
        <pc:spChg chg="add del">
          <ac:chgData name="Bryce Bowles" userId="b74c7f7e-deea-4fec-b462-e807c24e05c8" providerId="ADAL" clId="{520B7DB1-144A-484B-BA4D-5784E2157469}" dt="2020-11-16T12:39:51.434" v="60" actId="26606"/>
          <ac:spMkLst>
            <pc:docMk/>
            <pc:sldMk cId="428059048" sldId="268"/>
            <ac:spMk id="12" creationId="{4BD02261-2DC8-4AA8-9E16-7751AE892445}"/>
          </ac:spMkLst>
        </pc:spChg>
        <pc:spChg chg="add del">
          <ac:chgData name="Bryce Bowles" userId="b74c7f7e-deea-4fec-b462-e807c24e05c8" providerId="ADAL" clId="{520B7DB1-144A-484B-BA4D-5784E2157469}" dt="2020-11-16T12:39:51.434" v="60" actId="26606"/>
          <ac:spMkLst>
            <pc:docMk/>
            <pc:sldMk cId="428059048" sldId="268"/>
            <ac:spMk id="14" creationId="{3D752CF2-2291-40B5-B462-C17B174C10BC}"/>
          </ac:spMkLst>
        </pc:spChg>
        <pc:spChg chg="add">
          <ac:chgData name="Bryce Bowles" userId="b74c7f7e-deea-4fec-b462-e807c24e05c8" providerId="ADAL" clId="{520B7DB1-144A-484B-BA4D-5784E2157469}" dt="2020-11-16T12:39:51.442" v="61" actId="26606"/>
          <ac:spMkLst>
            <pc:docMk/>
            <pc:sldMk cId="428059048" sldId="268"/>
            <ac:spMk id="16" creationId="{C3896A03-3945-419A-B66B-4EE266EDD152}"/>
          </ac:spMkLst>
        </pc:spChg>
        <pc:spChg chg="add">
          <ac:chgData name="Bryce Bowles" userId="b74c7f7e-deea-4fec-b462-e807c24e05c8" providerId="ADAL" clId="{520B7DB1-144A-484B-BA4D-5784E2157469}" dt="2020-11-16T12:39:51.442" v="61" actId="26606"/>
          <ac:spMkLst>
            <pc:docMk/>
            <pc:sldMk cId="428059048" sldId="268"/>
            <ac:spMk id="17" creationId="{B34F5AD2-EDBD-4BBD-A55C-EAFFD0C7097A}"/>
          </ac:spMkLst>
        </pc:spChg>
        <pc:spChg chg="add">
          <ac:chgData name="Bryce Bowles" userId="b74c7f7e-deea-4fec-b462-e807c24e05c8" providerId="ADAL" clId="{520B7DB1-144A-484B-BA4D-5784E2157469}" dt="2020-11-16T12:39:51.442" v="61" actId="26606"/>
          <ac:spMkLst>
            <pc:docMk/>
            <pc:sldMk cId="428059048" sldId="268"/>
            <ac:spMk id="18" creationId="{C7E45F96-1292-4827-BBD9-CC1AE3B23BFD}"/>
          </ac:spMkLst>
        </pc:spChg>
        <pc:picChg chg="add mod ord">
          <ac:chgData name="Bryce Bowles" userId="b74c7f7e-deea-4fec-b462-e807c24e05c8" providerId="ADAL" clId="{520B7DB1-144A-484B-BA4D-5784E2157469}" dt="2020-11-16T12:39:58.671" v="62" actId="14100"/>
          <ac:picMkLst>
            <pc:docMk/>
            <pc:sldMk cId="428059048" sldId="268"/>
            <ac:picMk id="5" creationId="{224B8018-7C7C-4451-8EA9-D3CD39906FDA}"/>
          </ac:picMkLst>
        </pc:picChg>
      </pc:sldChg>
      <pc:sldChg chg="modSp new mod">
        <pc:chgData name="Bryce Bowles" userId="b74c7f7e-deea-4fec-b462-e807c24e05c8" providerId="ADAL" clId="{520B7DB1-144A-484B-BA4D-5784E2157469}" dt="2020-11-16T13:47:53.579" v="110" actId="20577"/>
        <pc:sldMkLst>
          <pc:docMk/>
          <pc:sldMk cId="3742205322" sldId="269"/>
        </pc:sldMkLst>
        <pc:spChg chg="mod">
          <ac:chgData name="Bryce Bowles" userId="b74c7f7e-deea-4fec-b462-e807c24e05c8" providerId="ADAL" clId="{520B7DB1-144A-484B-BA4D-5784E2157469}" dt="2020-11-16T13:47:53.579" v="110" actId="20577"/>
          <ac:spMkLst>
            <pc:docMk/>
            <pc:sldMk cId="3742205322" sldId="269"/>
            <ac:spMk id="2" creationId="{A6A79A22-7726-40D1-93AA-E24C9A9F6510}"/>
          </ac:spMkLst>
        </pc:spChg>
      </pc:sldChg>
      <pc:sldChg chg="addSp delSp modSp new mod modNotesTx">
        <pc:chgData name="Bryce Bowles" userId="b74c7f7e-deea-4fec-b462-e807c24e05c8" providerId="ADAL" clId="{520B7DB1-144A-484B-BA4D-5784E2157469}" dt="2020-11-16T21:53:05.470" v="561" actId="12"/>
        <pc:sldMkLst>
          <pc:docMk/>
          <pc:sldMk cId="64297644" sldId="270"/>
        </pc:sldMkLst>
        <pc:spChg chg="mod">
          <ac:chgData name="Bryce Bowles" userId="b74c7f7e-deea-4fec-b462-e807c24e05c8" providerId="ADAL" clId="{520B7DB1-144A-484B-BA4D-5784E2157469}" dt="2020-11-16T16:22:11.951" v="434" actId="1076"/>
          <ac:spMkLst>
            <pc:docMk/>
            <pc:sldMk cId="64297644" sldId="270"/>
            <ac:spMk id="2" creationId="{BCD12705-476E-4C12-9477-6E087A66D788}"/>
          </ac:spMkLst>
        </pc:spChg>
        <pc:spChg chg="mod">
          <ac:chgData name="Bryce Bowles" userId="b74c7f7e-deea-4fec-b462-e807c24e05c8" providerId="ADAL" clId="{520B7DB1-144A-484B-BA4D-5784E2157469}" dt="2020-11-16T16:10:39.446" v="302" actId="20577"/>
          <ac:spMkLst>
            <pc:docMk/>
            <pc:sldMk cId="64297644" sldId="270"/>
            <ac:spMk id="3" creationId="{10DAD320-D468-469F-8C2E-87724D3460FD}"/>
          </ac:spMkLst>
        </pc:spChg>
        <pc:graphicFrameChg chg="add mod">
          <ac:chgData name="Bryce Bowles" userId="b74c7f7e-deea-4fec-b462-e807c24e05c8" providerId="ADAL" clId="{520B7DB1-144A-484B-BA4D-5784E2157469}" dt="2020-11-16T16:08:31.091" v="259" actId="1076"/>
          <ac:graphicFrameMkLst>
            <pc:docMk/>
            <pc:sldMk cId="64297644" sldId="270"/>
            <ac:graphicFrameMk id="4" creationId="{03DE8175-82C5-4C30-B1D7-9090055A9D4F}"/>
          </ac:graphicFrameMkLst>
        </pc:graphicFrameChg>
        <pc:graphicFrameChg chg="add mod">
          <ac:chgData name="Bryce Bowles" userId="b74c7f7e-deea-4fec-b462-e807c24e05c8" providerId="ADAL" clId="{520B7DB1-144A-484B-BA4D-5784E2157469}" dt="2020-11-16T16:08:35.239" v="260" actId="1076"/>
          <ac:graphicFrameMkLst>
            <pc:docMk/>
            <pc:sldMk cId="64297644" sldId="270"/>
            <ac:graphicFrameMk id="5" creationId="{168F2A58-10D6-434C-AAAC-BA551D09713D}"/>
          </ac:graphicFrameMkLst>
        </pc:graphicFrameChg>
        <pc:graphicFrameChg chg="add mod">
          <ac:chgData name="Bryce Bowles" userId="b74c7f7e-deea-4fec-b462-e807c24e05c8" providerId="ADAL" clId="{520B7DB1-144A-484B-BA4D-5784E2157469}" dt="2020-11-16T16:08:39.335" v="261" actId="1076"/>
          <ac:graphicFrameMkLst>
            <pc:docMk/>
            <pc:sldMk cId="64297644" sldId="270"/>
            <ac:graphicFrameMk id="6" creationId="{4A2197DE-E652-4D9C-9F92-71976302685A}"/>
          </ac:graphicFrameMkLst>
        </pc:graphicFrameChg>
        <pc:graphicFrameChg chg="add del mod">
          <ac:chgData name="Bryce Bowles" userId="b74c7f7e-deea-4fec-b462-e807c24e05c8" providerId="ADAL" clId="{520B7DB1-144A-484B-BA4D-5784E2157469}" dt="2020-11-16T16:09:26.309" v="291" actId="478"/>
          <ac:graphicFrameMkLst>
            <pc:docMk/>
            <pc:sldMk cId="64297644" sldId="270"/>
            <ac:graphicFrameMk id="7" creationId="{718FD871-5593-4E88-8173-C3364212C7CA}"/>
          </ac:graphicFrameMkLst>
        </pc:graphicFrameChg>
        <pc:graphicFrameChg chg="add mod modGraphic">
          <ac:chgData name="Bryce Bowles" userId="b74c7f7e-deea-4fec-b462-e807c24e05c8" providerId="ADAL" clId="{520B7DB1-144A-484B-BA4D-5784E2157469}" dt="2020-11-16T16:10:20.218" v="301" actId="20577"/>
          <ac:graphicFrameMkLst>
            <pc:docMk/>
            <pc:sldMk cId="64297644" sldId="270"/>
            <ac:graphicFrameMk id="8" creationId="{09A967CD-4688-4C6C-922C-1001F6CB0346}"/>
          </ac:graphicFrameMkLst>
        </pc:graphicFrameChg>
      </pc:sldChg>
      <pc:sldChg chg="modSp new mod">
        <pc:chgData name="Bryce Bowles" userId="b74c7f7e-deea-4fec-b462-e807c24e05c8" providerId="ADAL" clId="{520B7DB1-144A-484B-BA4D-5784E2157469}" dt="2020-11-16T13:48:27.610" v="167" actId="20577"/>
        <pc:sldMkLst>
          <pc:docMk/>
          <pc:sldMk cId="2209159616" sldId="271"/>
        </pc:sldMkLst>
        <pc:spChg chg="mod">
          <ac:chgData name="Bryce Bowles" userId="b74c7f7e-deea-4fec-b462-e807c24e05c8" providerId="ADAL" clId="{520B7DB1-144A-484B-BA4D-5784E2157469}" dt="2020-11-16T13:48:27.610" v="167" actId="20577"/>
          <ac:spMkLst>
            <pc:docMk/>
            <pc:sldMk cId="2209159616" sldId="271"/>
            <ac:spMk id="2" creationId="{C4FCADE6-68AF-4B2B-9C63-135CC52866C9}"/>
          </ac:spMkLst>
        </pc:spChg>
      </pc:sldChg>
      <pc:sldChg chg="addSp delSp modSp new mod modNotesTx">
        <pc:chgData name="Bryce Bowles" userId="b74c7f7e-deea-4fec-b462-e807c24e05c8" providerId="ADAL" clId="{520B7DB1-144A-484B-BA4D-5784E2157469}" dt="2020-11-17T12:48:30.969" v="1125" actId="20577"/>
        <pc:sldMkLst>
          <pc:docMk/>
          <pc:sldMk cId="1246605727" sldId="272"/>
        </pc:sldMkLst>
        <pc:spChg chg="mod">
          <ac:chgData name="Bryce Bowles" userId="b74c7f7e-deea-4fec-b462-e807c24e05c8" providerId="ADAL" clId="{520B7DB1-144A-484B-BA4D-5784E2157469}" dt="2020-11-16T21:32:13.669" v="443" actId="404"/>
          <ac:spMkLst>
            <pc:docMk/>
            <pc:sldMk cId="1246605727" sldId="272"/>
            <ac:spMk id="2" creationId="{B8204A9B-5C48-45F2-9B92-CF92801901D0}"/>
          </ac:spMkLst>
        </pc:spChg>
        <pc:spChg chg="add del mod">
          <ac:chgData name="Bryce Bowles" userId="b74c7f7e-deea-4fec-b462-e807c24e05c8" providerId="ADAL" clId="{520B7DB1-144A-484B-BA4D-5784E2157469}" dt="2020-11-17T12:48:24.945" v="1122" actId="20577"/>
          <ac:spMkLst>
            <pc:docMk/>
            <pc:sldMk cId="1246605727" sldId="272"/>
            <ac:spMk id="3" creationId="{EDE50564-A26B-44B3-966F-9327595BE90A}"/>
          </ac:spMkLst>
        </pc:spChg>
        <pc:spChg chg="mod">
          <ac:chgData name="Bryce Bowles" userId="b74c7f7e-deea-4fec-b462-e807c24e05c8" providerId="ADAL" clId="{520B7DB1-144A-484B-BA4D-5784E2157469}" dt="2020-11-17T12:48:30.969" v="1125" actId="20577"/>
          <ac:spMkLst>
            <pc:docMk/>
            <pc:sldMk cId="1246605727" sldId="272"/>
            <ac:spMk id="4" creationId="{E18DAA99-530E-402F-96D7-19743C64112B}"/>
          </ac:spMkLst>
        </pc:spChg>
        <pc:graphicFrameChg chg="add del mod">
          <ac:chgData name="Bryce Bowles" userId="b74c7f7e-deea-4fec-b462-e807c24e05c8" providerId="ADAL" clId="{520B7DB1-144A-484B-BA4D-5784E2157469}" dt="2020-11-16T16:12:56.890" v="305"/>
          <ac:graphicFrameMkLst>
            <pc:docMk/>
            <pc:sldMk cId="1246605727" sldId="272"/>
            <ac:graphicFrameMk id="5" creationId="{71E1B63B-073B-4B38-929C-2E2BEF8BCB22}"/>
          </ac:graphicFrameMkLst>
        </pc:graphicFrameChg>
        <pc:graphicFrameChg chg="add mod modGraphic">
          <ac:chgData name="Bryce Bowles" userId="b74c7f7e-deea-4fec-b462-e807c24e05c8" providerId="ADAL" clId="{520B7DB1-144A-484B-BA4D-5784E2157469}" dt="2020-11-16T22:11:52.975" v="656" actId="14100"/>
          <ac:graphicFrameMkLst>
            <pc:docMk/>
            <pc:sldMk cId="1246605727" sldId="272"/>
            <ac:graphicFrameMk id="6" creationId="{3F1ADF99-4182-44B9-A6C7-4C986997F067}"/>
          </ac:graphicFrameMkLst>
        </pc:graphicFrameChg>
        <pc:graphicFrameChg chg="add mod modGraphic">
          <ac:chgData name="Bryce Bowles" userId="b74c7f7e-deea-4fec-b462-e807c24e05c8" providerId="ADAL" clId="{520B7DB1-144A-484B-BA4D-5784E2157469}" dt="2020-11-17T12:47:44.261" v="1117" actId="1076"/>
          <ac:graphicFrameMkLst>
            <pc:docMk/>
            <pc:sldMk cId="1246605727" sldId="272"/>
            <ac:graphicFrameMk id="7" creationId="{44D54F8D-7929-4F2A-83EF-8320F9A62FC8}"/>
          </ac:graphicFrameMkLst>
        </pc:graphicFrameChg>
        <pc:picChg chg="add mod modCrop">
          <ac:chgData name="Bryce Bowles" userId="b74c7f7e-deea-4fec-b462-e807c24e05c8" providerId="ADAL" clId="{520B7DB1-144A-484B-BA4D-5784E2157469}" dt="2020-11-17T12:47:37.942" v="1116" actId="1036"/>
          <ac:picMkLst>
            <pc:docMk/>
            <pc:sldMk cId="1246605727" sldId="272"/>
            <ac:picMk id="8" creationId="{E42A7D50-8E73-47E1-BE8F-2A78AF3D964E}"/>
          </ac:picMkLst>
        </pc:picChg>
      </pc:sldChg>
      <pc:sldChg chg="addSp delSp modSp new mod">
        <pc:chgData name="Bryce Bowles" userId="b74c7f7e-deea-4fec-b462-e807c24e05c8" providerId="ADAL" clId="{520B7DB1-144A-484B-BA4D-5784E2157469}" dt="2020-11-17T12:34:05.130" v="1049" actId="478"/>
        <pc:sldMkLst>
          <pc:docMk/>
          <pc:sldMk cId="322022639" sldId="273"/>
        </pc:sldMkLst>
        <pc:spChg chg="mod">
          <ac:chgData name="Bryce Bowles" userId="b74c7f7e-deea-4fec-b462-e807c24e05c8" providerId="ADAL" clId="{520B7DB1-144A-484B-BA4D-5784E2157469}" dt="2020-11-16T22:38:43.035" v="947" actId="20577"/>
          <ac:spMkLst>
            <pc:docMk/>
            <pc:sldMk cId="322022639" sldId="273"/>
            <ac:spMk id="2" creationId="{44D960BC-BD23-479C-989F-9E86659E3E33}"/>
          </ac:spMkLst>
        </pc:spChg>
        <pc:spChg chg="mod">
          <ac:chgData name="Bryce Bowles" userId="b74c7f7e-deea-4fec-b462-e807c24e05c8" providerId="ADAL" clId="{520B7DB1-144A-484B-BA4D-5784E2157469}" dt="2020-11-17T12:24:53.588" v="997" actId="1076"/>
          <ac:spMkLst>
            <pc:docMk/>
            <pc:sldMk cId="322022639" sldId="273"/>
            <ac:spMk id="3" creationId="{A9DDA376-5215-4EC6-8683-9E0FF849C36F}"/>
          </ac:spMkLst>
        </pc:spChg>
        <pc:spChg chg="del mod">
          <ac:chgData name="Bryce Bowles" userId="b74c7f7e-deea-4fec-b462-e807c24e05c8" providerId="ADAL" clId="{520B7DB1-144A-484B-BA4D-5784E2157469}" dt="2020-11-16T22:36:46.075" v="881"/>
          <ac:spMkLst>
            <pc:docMk/>
            <pc:sldMk cId="322022639" sldId="273"/>
            <ac:spMk id="4" creationId="{5BBC4609-4E4B-494A-8F87-58B11B471401}"/>
          </ac:spMkLst>
        </pc:spChg>
        <pc:spChg chg="add mod">
          <ac:chgData name="Bryce Bowles" userId="b74c7f7e-deea-4fec-b462-e807c24e05c8" providerId="ADAL" clId="{520B7DB1-144A-484B-BA4D-5784E2157469}" dt="2020-11-17T12:34:05.130" v="1049" actId="478"/>
          <ac:spMkLst>
            <pc:docMk/>
            <pc:sldMk cId="322022639" sldId="273"/>
            <ac:spMk id="6" creationId="{A88F54A0-B8B5-470C-99EE-1060B3F7D7D9}"/>
          </ac:spMkLst>
        </pc:spChg>
        <pc:graphicFrameChg chg="add del mod">
          <ac:chgData name="Bryce Bowles" userId="b74c7f7e-deea-4fec-b462-e807c24e05c8" providerId="ADAL" clId="{520B7DB1-144A-484B-BA4D-5784E2157469}" dt="2020-11-17T12:34:05.130" v="1049" actId="478"/>
          <ac:graphicFrameMkLst>
            <pc:docMk/>
            <pc:sldMk cId="322022639" sldId="273"/>
            <ac:graphicFrameMk id="5" creationId="{0DBC908C-6A4F-4907-8A01-81741D76DFFF}"/>
          </ac:graphicFrameMkLst>
        </pc:graphicFrameChg>
      </pc:sldChg>
      <pc:sldChg chg="new del">
        <pc:chgData name="Bryce Bowles" userId="b74c7f7e-deea-4fec-b462-e807c24e05c8" providerId="ADAL" clId="{520B7DB1-144A-484B-BA4D-5784E2157469}" dt="2020-11-16T21:31:07.454" v="436" actId="2696"/>
        <pc:sldMkLst>
          <pc:docMk/>
          <pc:sldMk cId="3021055290" sldId="274"/>
        </pc:sldMkLst>
      </pc:sldChg>
      <pc:sldChg chg="addSp delSp modSp new mod ord modNotesTx">
        <pc:chgData name="Bryce Bowles" userId="b74c7f7e-deea-4fec-b462-e807c24e05c8" providerId="ADAL" clId="{520B7DB1-144A-484B-BA4D-5784E2157469}" dt="2020-11-17T12:31:46.152" v="1048" actId="1076"/>
        <pc:sldMkLst>
          <pc:docMk/>
          <pc:sldMk cId="3096513599" sldId="275"/>
        </pc:sldMkLst>
        <pc:spChg chg="mod">
          <ac:chgData name="Bryce Bowles" userId="b74c7f7e-deea-4fec-b462-e807c24e05c8" providerId="ADAL" clId="{520B7DB1-144A-484B-BA4D-5784E2157469}" dt="2020-11-17T12:27:20.130" v="1016" actId="1076"/>
          <ac:spMkLst>
            <pc:docMk/>
            <pc:sldMk cId="3096513599" sldId="275"/>
            <ac:spMk id="2" creationId="{57E94278-F8E8-4B7C-BA18-1E0AB571631A}"/>
          </ac:spMkLst>
        </pc:spChg>
        <pc:spChg chg="mod">
          <ac:chgData name="Bryce Bowles" userId="b74c7f7e-deea-4fec-b462-e807c24e05c8" providerId="ADAL" clId="{520B7DB1-144A-484B-BA4D-5784E2157469}" dt="2020-11-17T12:30:40.998" v="1046" actId="1076"/>
          <ac:spMkLst>
            <pc:docMk/>
            <pc:sldMk cId="3096513599" sldId="275"/>
            <ac:spMk id="3" creationId="{1BE083DA-FED9-4C31-9EB1-64BD67CAE1DE}"/>
          </ac:spMkLst>
        </pc:spChg>
        <pc:spChg chg="add del">
          <ac:chgData name="Bryce Bowles" userId="b74c7f7e-deea-4fec-b462-e807c24e05c8" providerId="ADAL" clId="{520B7DB1-144A-484B-BA4D-5784E2157469}" dt="2020-11-16T22:13:24.204" v="666"/>
          <ac:spMkLst>
            <pc:docMk/>
            <pc:sldMk cId="3096513599" sldId="275"/>
            <ac:spMk id="4" creationId="{815F3BB5-6C5B-4134-8A19-A3F996BF0830}"/>
          </ac:spMkLst>
        </pc:spChg>
        <pc:spChg chg="add del mod">
          <ac:chgData name="Bryce Bowles" userId="b74c7f7e-deea-4fec-b462-e807c24e05c8" providerId="ADAL" clId="{520B7DB1-144A-484B-BA4D-5784E2157469}" dt="2020-11-16T22:16:05.600" v="676" actId="478"/>
          <ac:spMkLst>
            <pc:docMk/>
            <pc:sldMk cId="3096513599" sldId="275"/>
            <ac:spMk id="7" creationId="{DAAF6EE3-00A4-4BAA-8CEB-C4F8828BD236}"/>
          </ac:spMkLst>
        </pc:spChg>
        <pc:spChg chg="add mod">
          <ac:chgData name="Bryce Bowles" userId="b74c7f7e-deea-4fec-b462-e807c24e05c8" providerId="ADAL" clId="{520B7DB1-144A-484B-BA4D-5784E2157469}" dt="2020-11-17T12:30:54.959" v="1047" actId="1076"/>
          <ac:spMkLst>
            <pc:docMk/>
            <pc:sldMk cId="3096513599" sldId="275"/>
            <ac:spMk id="8" creationId="{9208F3F2-F3B0-4B2D-A6AF-0CF233171C22}"/>
          </ac:spMkLst>
        </pc:spChg>
        <pc:spChg chg="add del mod">
          <ac:chgData name="Bryce Bowles" userId="b74c7f7e-deea-4fec-b462-e807c24e05c8" providerId="ADAL" clId="{520B7DB1-144A-484B-BA4D-5784E2157469}" dt="2020-11-16T22:16:13.690" v="678"/>
          <ac:spMkLst>
            <pc:docMk/>
            <pc:sldMk cId="3096513599" sldId="275"/>
            <ac:spMk id="9" creationId="{F5AE3A9E-5E36-44CE-BE30-E7FE2FDD248C}"/>
          </ac:spMkLst>
        </pc:spChg>
        <pc:graphicFrameChg chg="add del mod">
          <ac:chgData name="Bryce Bowles" userId="b74c7f7e-deea-4fec-b462-e807c24e05c8" providerId="ADAL" clId="{520B7DB1-144A-484B-BA4D-5784E2157469}" dt="2020-11-16T22:13:09.608" v="661"/>
          <ac:graphicFrameMkLst>
            <pc:docMk/>
            <pc:sldMk cId="3096513599" sldId="275"/>
            <ac:graphicFrameMk id="5" creationId="{353D128F-3DE2-432B-B428-6DF9B900E87A}"/>
          </ac:graphicFrameMkLst>
        </pc:graphicFrameChg>
        <pc:graphicFrameChg chg="add del mod modGraphic">
          <ac:chgData name="Bryce Bowles" userId="b74c7f7e-deea-4fec-b462-e807c24e05c8" providerId="ADAL" clId="{520B7DB1-144A-484B-BA4D-5784E2157469}" dt="2020-11-17T12:27:24.902" v="1017" actId="1076"/>
          <ac:graphicFrameMkLst>
            <pc:docMk/>
            <pc:sldMk cId="3096513599" sldId="275"/>
            <ac:graphicFrameMk id="6" creationId="{1614BAC4-870F-499C-9B2E-EA3BEF264936}"/>
          </ac:graphicFrameMkLst>
        </pc:graphicFrameChg>
        <pc:graphicFrameChg chg="add mod">
          <ac:chgData name="Bryce Bowles" userId="b74c7f7e-deea-4fec-b462-e807c24e05c8" providerId="ADAL" clId="{520B7DB1-144A-484B-BA4D-5784E2157469}" dt="2020-11-17T12:30:12.829" v="1043" actId="14100"/>
          <ac:graphicFrameMkLst>
            <pc:docMk/>
            <pc:sldMk cId="3096513599" sldId="275"/>
            <ac:graphicFrameMk id="7" creationId="{0DBC908C-6A4F-4907-8A01-81741D76DFFF}"/>
          </ac:graphicFrameMkLst>
        </pc:graphicFrameChg>
        <pc:graphicFrameChg chg="add mod modGraphic">
          <ac:chgData name="Bryce Bowles" userId="b74c7f7e-deea-4fec-b462-e807c24e05c8" providerId="ADAL" clId="{520B7DB1-144A-484B-BA4D-5784E2157469}" dt="2020-11-17T12:31:46.152" v="1048" actId="1076"/>
          <ac:graphicFrameMkLst>
            <pc:docMk/>
            <pc:sldMk cId="3096513599" sldId="275"/>
            <ac:graphicFrameMk id="10" creationId="{6D89E83C-B3E4-4517-BBB2-40902A5825CF}"/>
          </ac:graphicFrameMkLst>
        </pc:graphicFrameChg>
      </pc:sldChg>
      <pc:sldChg chg="addSp delSp modSp new mod ord setBg">
        <pc:chgData name="Bryce Bowles" userId="b74c7f7e-deea-4fec-b462-e807c24e05c8" providerId="ADAL" clId="{520B7DB1-144A-484B-BA4D-5784E2157469}" dt="2020-11-17T12:34:11.223" v="1051"/>
        <pc:sldMkLst>
          <pc:docMk/>
          <pc:sldMk cId="92796264" sldId="276"/>
        </pc:sldMkLst>
        <pc:spChg chg="mod">
          <ac:chgData name="Bryce Bowles" userId="b74c7f7e-deea-4fec-b462-e807c24e05c8" providerId="ADAL" clId="{520B7DB1-144A-484B-BA4D-5784E2157469}" dt="2020-11-16T22:42:34.254" v="988" actId="20577"/>
          <ac:spMkLst>
            <pc:docMk/>
            <pc:sldMk cId="92796264" sldId="276"/>
            <ac:spMk id="2" creationId="{8127497B-34A1-4AFB-932F-D71847F62057}"/>
          </ac:spMkLst>
        </pc:spChg>
        <pc:spChg chg="add del">
          <ac:chgData name="Bryce Bowles" userId="b74c7f7e-deea-4fec-b462-e807c24e05c8" providerId="ADAL" clId="{520B7DB1-144A-484B-BA4D-5784E2157469}" dt="2020-11-16T22:40:12.598" v="955"/>
          <ac:spMkLst>
            <pc:docMk/>
            <pc:sldMk cId="92796264" sldId="276"/>
            <ac:spMk id="3" creationId="{F2940A64-4ED4-433D-91F1-C07C69B9BE8C}"/>
          </ac:spMkLst>
        </pc:spChg>
        <pc:spChg chg="del mod">
          <ac:chgData name="Bryce Bowles" userId="b74c7f7e-deea-4fec-b462-e807c24e05c8" providerId="ADAL" clId="{520B7DB1-144A-484B-BA4D-5784E2157469}" dt="2020-11-16T22:43:25.647" v="989"/>
          <ac:spMkLst>
            <pc:docMk/>
            <pc:sldMk cId="92796264" sldId="276"/>
            <ac:spMk id="4" creationId="{ECA0222B-90AD-4D5E-9228-57639ACE879F}"/>
          </ac:spMkLst>
        </pc:spChg>
        <pc:spChg chg="add">
          <ac:chgData name="Bryce Bowles" userId="b74c7f7e-deea-4fec-b462-e807c24e05c8" providerId="ADAL" clId="{520B7DB1-144A-484B-BA4D-5784E2157469}" dt="2020-11-16T22:40:21.105" v="956" actId="26606"/>
          <ac:spMkLst>
            <pc:docMk/>
            <pc:sldMk cId="92796264" sldId="276"/>
            <ac:spMk id="12" creationId="{5E39A796-BE83-48B1-B33F-35C4A32AAB57}"/>
          </ac:spMkLst>
        </pc:spChg>
        <pc:spChg chg="add">
          <ac:chgData name="Bryce Bowles" userId="b74c7f7e-deea-4fec-b462-e807c24e05c8" providerId="ADAL" clId="{520B7DB1-144A-484B-BA4D-5784E2157469}" dt="2020-11-16T22:40:21.105" v="956" actId="26606"/>
          <ac:spMkLst>
            <pc:docMk/>
            <pc:sldMk cId="92796264" sldId="276"/>
            <ac:spMk id="14" creationId="{72F84B47-E267-4194-8194-831DB7B5547F}"/>
          </ac:spMkLst>
        </pc:spChg>
        <pc:graphicFrameChg chg="add del mod">
          <ac:chgData name="Bryce Bowles" userId="b74c7f7e-deea-4fec-b462-e807c24e05c8" providerId="ADAL" clId="{520B7DB1-144A-484B-BA4D-5784E2157469}" dt="2020-11-16T22:39:43.236" v="950"/>
          <ac:graphicFrameMkLst>
            <pc:docMk/>
            <pc:sldMk cId="92796264" sldId="276"/>
            <ac:graphicFrameMk id="5" creationId="{53905A06-4EC0-42A1-AA93-40F08032261D}"/>
          </ac:graphicFrameMkLst>
        </pc:graphicFrameChg>
        <pc:graphicFrameChg chg="add del mod">
          <ac:chgData name="Bryce Bowles" userId="b74c7f7e-deea-4fec-b462-e807c24e05c8" providerId="ADAL" clId="{520B7DB1-144A-484B-BA4D-5784E2157469}" dt="2020-11-16T22:40:12.467" v="954"/>
          <ac:graphicFrameMkLst>
            <pc:docMk/>
            <pc:sldMk cId="92796264" sldId="276"/>
            <ac:graphicFrameMk id="6" creationId="{34F06122-F815-478D-AC43-583BF4CF733F}"/>
          </ac:graphicFrameMkLst>
        </pc:graphicFrameChg>
        <pc:graphicFrameChg chg="add mod ord modGraphic">
          <ac:chgData name="Bryce Bowles" userId="b74c7f7e-deea-4fec-b462-e807c24e05c8" providerId="ADAL" clId="{520B7DB1-144A-484B-BA4D-5784E2157469}" dt="2020-11-16T22:41:16.727" v="958" actId="14734"/>
          <ac:graphicFrameMkLst>
            <pc:docMk/>
            <pc:sldMk cId="92796264" sldId="276"/>
            <ac:graphicFrameMk id="7" creationId="{1948069D-3A6E-4986-A6E5-F5EF71BEB703}"/>
          </ac:graphicFrameMkLst>
        </pc:graphicFrameChg>
        <pc:picChg chg="add mod">
          <ac:chgData name="Bryce Bowles" userId="b74c7f7e-deea-4fec-b462-e807c24e05c8" providerId="ADAL" clId="{520B7DB1-144A-484B-BA4D-5784E2157469}" dt="2020-11-16T22:43:25.647" v="989"/>
          <ac:picMkLst>
            <pc:docMk/>
            <pc:sldMk cId="92796264" sldId="276"/>
            <ac:picMk id="4098" creationId="{21A0FECD-A542-4353-AA86-92A8C7D3AAF8}"/>
          </ac:picMkLst>
        </pc:picChg>
      </pc:sldChg>
    </pc:docChg>
  </pc:docChgLst>
  <pc:docChgLst>
    <pc:chgData name="Guest User" userId="S::urn:spo:anon#c5269092d064416bc203f52481d1045cf4d1dd06e3de2de2f81c09d83668e74a::" providerId="AD" clId="Web-{B49036C1-F705-7B57-45AA-C58699FB9991}"/>
    <pc:docChg chg="addSld delSld modSld">
      <pc:chgData name="Guest User" userId="S::urn:spo:anon#c5269092d064416bc203f52481d1045cf4d1dd06e3de2de2f81c09d83668e74a::" providerId="AD" clId="Web-{B49036C1-F705-7B57-45AA-C58699FB9991}" dt="2020-11-17T23:06:21.144" v="302"/>
      <pc:docMkLst>
        <pc:docMk/>
      </pc:docMkLst>
      <pc:sldChg chg="modSp">
        <pc:chgData name="Guest User" userId="S::urn:spo:anon#c5269092d064416bc203f52481d1045cf4d1dd06e3de2de2f81c09d83668e74a::" providerId="AD" clId="Web-{B49036C1-F705-7B57-45AA-C58699FB9991}" dt="2020-11-17T22:28:24.604" v="6" actId="20577"/>
        <pc:sldMkLst>
          <pc:docMk/>
          <pc:sldMk cId="761315254" sldId="260"/>
        </pc:sldMkLst>
        <pc:spChg chg="mod">
          <ac:chgData name="Guest User" userId="S::urn:spo:anon#c5269092d064416bc203f52481d1045cf4d1dd06e3de2de2f81c09d83668e74a::" providerId="AD" clId="Web-{B49036C1-F705-7B57-45AA-C58699FB9991}" dt="2020-11-17T22:28:24.604" v="6" actId="20577"/>
          <ac:spMkLst>
            <pc:docMk/>
            <pc:sldMk cId="761315254" sldId="260"/>
            <ac:spMk id="4" creationId="{C566B820-D959-4179-B47F-F58200A98962}"/>
          </ac:spMkLst>
        </pc:spChg>
      </pc:sldChg>
      <pc:sldChg chg="addSp delSp modSp mod setBg">
        <pc:chgData name="Guest User" userId="S::urn:spo:anon#c5269092d064416bc203f52481d1045cf4d1dd06e3de2de2f81c09d83668e74a::" providerId="AD" clId="Web-{B49036C1-F705-7B57-45AA-C58699FB9991}" dt="2020-11-17T23:02:30.451" v="272"/>
        <pc:sldMkLst>
          <pc:docMk/>
          <pc:sldMk cId="2209159616" sldId="271"/>
        </pc:sldMkLst>
        <pc:spChg chg="mod">
          <ac:chgData name="Guest User" userId="S::urn:spo:anon#c5269092d064416bc203f52481d1045cf4d1dd06e3de2de2f81c09d83668e74a::" providerId="AD" clId="Web-{B49036C1-F705-7B57-45AA-C58699FB9991}" dt="2020-11-17T23:01:19.231" v="263" actId="20577"/>
          <ac:spMkLst>
            <pc:docMk/>
            <pc:sldMk cId="2209159616" sldId="271"/>
            <ac:spMk id="2" creationId="{C4FCADE6-68AF-4B2B-9C63-135CC52866C9}"/>
          </ac:spMkLst>
        </pc:spChg>
        <pc:spChg chg="mod ord">
          <ac:chgData name="Guest User" userId="S::urn:spo:anon#c5269092d064416bc203f52481d1045cf4d1dd06e3de2de2f81c09d83668e74a::" providerId="AD" clId="Web-{B49036C1-F705-7B57-45AA-C58699FB9991}" dt="2020-11-17T23:02:30.451" v="272"/>
          <ac:spMkLst>
            <pc:docMk/>
            <pc:sldMk cId="2209159616" sldId="271"/>
            <ac:spMk id="3" creationId="{D63D161C-C38A-40EF-B666-76328EEEA7CA}"/>
          </ac:spMkLst>
        </pc:spChg>
        <pc:spChg chg="add del">
          <ac:chgData name="Guest User" userId="S::urn:spo:anon#c5269092d064416bc203f52481d1045cf4d1dd06e3de2de2f81c09d83668e74a::" providerId="AD" clId="Web-{B49036C1-F705-7B57-45AA-C58699FB9991}" dt="2020-11-17T23:02:30.451" v="272"/>
          <ac:spMkLst>
            <pc:docMk/>
            <pc:sldMk cId="2209159616" sldId="271"/>
            <ac:spMk id="10" creationId="{AFA67CD3-AB4E-4A7A-BEB8-53C445D8C44E}"/>
          </ac:spMkLst>
        </pc:spChg>
        <pc:spChg chg="add del">
          <ac:chgData name="Guest User" userId="S::urn:spo:anon#c5269092d064416bc203f52481d1045cf4d1dd06e3de2de2f81c09d83668e74a::" providerId="AD" clId="Web-{B49036C1-F705-7B57-45AA-C58699FB9991}" dt="2020-11-17T23:02:30.451" v="272"/>
          <ac:spMkLst>
            <pc:docMk/>
            <pc:sldMk cId="2209159616" sldId="271"/>
            <ac:spMk id="14" creationId="{339C8D78-A644-462F-B674-F440635E5353}"/>
          </ac:spMkLst>
        </pc:spChg>
        <pc:spChg chg="add">
          <ac:chgData name="Guest User" userId="S::urn:spo:anon#c5269092d064416bc203f52481d1045cf4d1dd06e3de2de2f81c09d83668e74a::" providerId="AD" clId="Web-{B49036C1-F705-7B57-45AA-C58699FB9991}" dt="2020-11-17T23:02:30.451" v="272"/>
          <ac:spMkLst>
            <pc:docMk/>
            <pc:sldMk cId="2209159616" sldId="271"/>
            <ac:spMk id="19" creationId="{F56F5174-31D9-4DBB-AAB7-A1FD7BDB1352}"/>
          </ac:spMkLst>
        </pc:spChg>
        <pc:spChg chg="add">
          <ac:chgData name="Guest User" userId="S::urn:spo:anon#c5269092d064416bc203f52481d1045cf4d1dd06e3de2de2f81c09d83668e74a::" providerId="AD" clId="Web-{B49036C1-F705-7B57-45AA-C58699FB9991}" dt="2020-11-17T23:02:30.451" v="272"/>
          <ac:spMkLst>
            <pc:docMk/>
            <pc:sldMk cId="2209159616" sldId="271"/>
            <ac:spMk id="23" creationId="{F9A95BEE-6BB1-4A28-A8E6-A34B2E42EF87}"/>
          </ac:spMkLst>
        </pc:spChg>
        <pc:graphicFrameChg chg="del">
          <ac:chgData name="Guest User" userId="S::urn:spo:anon#c5269092d064416bc203f52481d1045cf4d1dd06e3de2de2f81c09d83668e74a::" providerId="AD" clId="Web-{B49036C1-F705-7B57-45AA-C58699FB9991}" dt="2020-11-17T22:56:39.942" v="94"/>
          <ac:graphicFrameMkLst>
            <pc:docMk/>
            <pc:sldMk cId="2209159616" sldId="271"/>
            <ac:graphicFrameMk id="4" creationId="{987663BD-B05C-4A5E-A7E2-476733AE3F8D}"/>
          </ac:graphicFrameMkLst>
        </pc:graphicFrameChg>
        <pc:picChg chg="add mod">
          <ac:chgData name="Guest User" userId="S::urn:spo:anon#c5269092d064416bc203f52481d1045cf4d1dd06e3de2de2f81c09d83668e74a::" providerId="AD" clId="Web-{B49036C1-F705-7B57-45AA-C58699FB9991}" dt="2020-11-17T23:02:30.451" v="272"/>
          <ac:picMkLst>
            <pc:docMk/>
            <pc:sldMk cId="2209159616" sldId="271"/>
            <ac:picMk id="5" creationId="{07C40245-E0A9-40BE-802C-482F9A590F84}"/>
          </ac:picMkLst>
        </pc:picChg>
        <pc:picChg chg="add del">
          <ac:chgData name="Guest User" userId="S::urn:spo:anon#c5269092d064416bc203f52481d1045cf4d1dd06e3de2de2f81c09d83668e74a::" providerId="AD" clId="Web-{B49036C1-F705-7B57-45AA-C58699FB9991}" dt="2020-11-17T23:00:37.933" v="252"/>
          <ac:picMkLst>
            <pc:docMk/>
            <pc:sldMk cId="2209159616" sldId="271"/>
            <ac:picMk id="7" creationId="{C185B398-02A9-4D5B-9067-F2BD6B1296C0}"/>
          </ac:picMkLst>
        </pc:picChg>
        <pc:picChg chg="add del">
          <ac:chgData name="Guest User" userId="S::urn:spo:anon#c5269092d064416bc203f52481d1045cf4d1dd06e3de2de2f81c09d83668e74a::" providerId="AD" clId="Web-{B49036C1-F705-7B57-45AA-C58699FB9991}" dt="2020-11-17T23:02:30.451" v="272"/>
          <ac:picMkLst>
            <pc:docMk/>
            <pc:sldMk cId="2209159616" sldId="271"/>
            <ac:picMk id="12" creationId="{07CF545F-9C2E-4446-97CD-AD92990C2B68}"/>
          </ac:picMkLst>
        </pc:picChg>
        <pc:picChg chg="add">
          <ac:chgData name="Guest User" userId="S::urn:spo:anon#c5269092d064416bc203f52481d1045cf4d1dd06e3de2de2f81c09d83668e74a::" providerId="AD" clId="Web-{B49036C1-F705-7B57-45AA-C58699FB9991}" dt="2020-11-17T23:02:30.451" v="272"/>
          <ac:picMkLst>
            <pc:docMk/>
            <pc:sldMk cId="2209159616" sldId="271"/>
            <ac:picMk id="21" creationId="{AE113210-7872-481A-ADE6-3A05CCAF5EB2}"/>
          </ac:picMkLst>
        </pc:picChg>
      </pc:sldChg>
      <pc:sldChg chg="del">
        <pc:chgData name="Guest User" userId="S::urn:spo:anon#c5269092d064416bc203f52481d1045cf4d1dd06e3de2de2f81c09d83668e74a::" providerId="AD" clId="Web-{B49036C1-F705-7B57-45AA-C58699FB9991}" dt="2020-11-17T23:06:21.144" v="302"/>
        <pc:sldMkLst>
          <pc:docMk/>
          <pc:sldMk cId="3087501610" sldId="281"/>
        </pc:sldMkLst>
      </pc:sldChg>
      <pc:sldChg chg="delSp modSp add replId">
        <pc:chgData name="Guest User" userId="S::urn:spo:anon#c5269092d064416bc203f52481d1045cf4d1dd06e3de2de2f81c09d83668e74a::" providerId="AD" clId="Web-{B49036C1-F705-7B57-45AA-C58699FB9991}" dt="2020-11-17T23:06:09.144" v="300" actId="20577"/>
        <pc:sldMkLst>
          <pc:docMk/>
          <pc:sldMk cId="3220069251" sldId="289"/>
        </pc:sldMkLst>
        <pc:spChg chg="mod">
          <ac:chgData name="Guest User" userId="S::urn:spo:anon#c5269092d064416bc203f52481d1045cf4d1dd06e3de2de2f81c09d83668e74a::" providerId="AD" clId="Web-{B49036C1-F705-7B57-45AA-C58699FB9991}" dt="2020-11-17T22:31:00.342" v="43" actId="20577"/>
          <ac:spMkLst>
            <pc:docMk/>
            <pc:sldMk cId="3220069251" sldId="289"/>
            <ac:spMk id="2" creationId="{C4FCADE6-68AF-4B2B-9C63-135CC52866C9}"/>
          </ac:spMkLst>
        </pc:spChg>
        <pc:spChg chg="mod">
          <ac:chgData name="Guest User" userId="S::urn:spo:anon#c5269092d064416bc203f52481d1045cf4d1dd06e3de2de2f81c09d83668e74a::" providerId="AD" clId="Web-{B49036C1-F705-7B57-45AA-C58699FB9991}" dt="2020-11-17T23:06:09.144" v="300" actId="20577"/>
          <ac:spMkLst>
            <pc:docMk/>
            <pc:sldMk cId="3220069251" sldId="289"/>
            <ac:spMk id="3" creationId="{D63D161C-C38A-40EF-B666-76328EEEA7CA}"/>
          </ac:spMkLst>
        </pc:spChg>
        <pc:graphicFrameChg chg="del">
          <ac:chgData name="Guest User" userId="S::urn:spo:anon#c5269092d064416bc203f52481d1045cf4d1dd06e3de2de2f81c09d83668e74a::" providerId="AD" clId="Web-{B49036C1-F705-7B57-45AA-C58699FB9991}" dt="2020-11-17T22:31:03.873" v="46"/>
          <ac:graphicFrameMkLst>
            <pc:docMk/>
            <pc:sldMk cId="3220069251" sldId="289"/>
            <ac:graphicFrameMk id="4" creationId="{987663BD-B05C-4A5E-A7E2-476733AE3F8D}"/>
          </ac:graphicFrameMkLst>
        </pc:graphicFrameChg>
      </pc:sldChg>
      <pc:sldChg chg="addSp delSp modSp new del">
        <pc:chgData name="Guest User" userId="S::urn:spo:anon#c5269092d064416bc203f52481d1045cf4d1dd06e3de2de2f81c09d83668e74a::" providerId="AD" clId="Web-{B49036C1-F705-7B57-45AA-C58699FB9991}" dt="2020-11-17T22:56:22.489" v="93"/>
        <pc:sldMkLst>
          <pc:docMk/>
          <pc:sldMk cId="3284261662" sldId="290"/>
        </pc:sldMkLst>
        <pc:spChg chg="del">
          <ac:chgData name="Guest User" userId="S::urn:spo:anon#c5269092d064416bc203f52481d1045cf4d1dd06e3de2de2f81c09d83668e74a::" providerId="AD" clId="Web-{B49036C1-F705-7B57-45AA-C58699FB9991}" dt="2020-11-17T22:54:42.659" v="92"/>
          <ac:spMkLst>
            <pc:docMk/>
            <pc:sldMk cId="3284261662" sldId="290"/>
            <ac:spMk id="3" creationId="{8583205C-26CE-4452-990B-1A4E9A0AFED9}"/>
          </ac:spMkLst>
        </pc:spChg>
        <pc:picChg chg="add mod ord">
          <ac:chgData name="Guest User" userId="S::urn:spo:anon#c5269092d064416bc203f52481d1045cf4d1dd06e3de2de2f81c09d83668e74a::" providerId="AD" clId="Web-{B49036C1-F705-7B57-45AA-C58699FB9991}" dt="2020-11-17T22:54:42.659" v="92"/>
          <ac:picMkLst>
            <pc:docMk/>
            <pc:sldMk cId="3284261662" sldId="290"/>
            <ac:picMk id="5" creationId="{1AFE550A-59EB-4091-8074-F5C602526265}"/>
          </ac:picMkLst>
        </pc:picChg>
      </pc:sldChg>
    </pc:docChg>
  </pc:docChgLst>
  <pc:docChgLst>
    <pc:chgData name="Guest User" userId="S::urn:spo:anon#c5269092d064416bc203f52481d1045cf4d1dd06e3de2de2f81c09d83668e74a::" providerId="AD" clId="Web-{93C84B14-9461-9B37-E4DD-367DF8F877A5}"/>
    <pc:docChg chg="addSld delSld modSld">
      <pc:chgData name="Guest User" userId="S::urn:spo:anon#c5269092d064416bc203f52481d1045cf4d1dd06e3de2de2f81c09d83668e74a::" providerId="AD" clId="Web-{93C84B14-9461-9B37-E4DD-367DF8F877A5}" dt="2020-11-17T21:50:20.021" v="62" actId="14100"/>
      <pc:docMkLst>
        <pc:docMk/>
      </pc:docMkLst>
      <pc:sldChg chg="addSp delSp modSp del">
        <pc:chgData name="Guest User" userId="S::urn:spo:anon#c5269092d064416bc203f52481d1045cf4d1dd06e3de2de2f81c09d83668e74a::" providerId="AD" clId="Web-{93C84B14-9461-9B37-E4DD-367DF8F877A5}" dt="2020-11-17T21:45:02.676" v="27"/>
        <pc:sldMkLst>
          <pc:docMk/>
          <pc:sldMk cId="3742205322" sldId="269"/>
        </pc:sldMkLst>
        <pc:spChg chg="add del">
          <ac:chgData name="Guest User" userId="S::urn:spo:anon#c5269092d064416bc203f52481d1045cf4d1dd06e3de2de2f81c09d83668e74a::" providerId="AD" clId="Web-{93C84B14-9461-9B37-E4DD-367DF8F877A5}" dt="2020-11-17T21:42:09.159" v="16"/>
          <ac:spMkLst>
            <pc:docMk/>
            <pc:sldMk cId="3742205322" sldId="269"/>
            <ac:spMk id="2" creationId="{A6A79A22-7726-40D1-93AA-E24C9A9F6510}"/>
          </ac:spMkLst>
        </pc:spChg>
        <pc:spChg chg="add del">
          <ac:chgData name="Guest User" userId="S::urn:spo:anon#c5269092d064416bc203f52481d1045cf4d1dd06e3de2de2f81c09d83668e74a::" providerId="AD" clId="Web-{93C84B14-9461-9B37-E4DD-367DF8F877A5}" dt="2020-11-17T21:42:11.285" v="17"/>
          <ac:spMkLst>
            <pc:docMk/>
            <pc:sldMk cId="3742205322" sldId="269"/>
            <ac:spMk id="3" creationId="{F0EEC55A-705E-4979-B6DD-9E10E1361222}"/>
          </ac:spMkLst>
        </pc:spChg>
        <pc:spChg chg="add del mod">
          <ac:chgData name="Guest User" userId="S::urn:spo:anon#c5269092d064416bc203f52481d1045cf4d1dd06e3de2de2f81c09d83668e74a::" providerId="AD" clId="Web-{93C84B14-9461-9B37-E4DD-367DF8F877A5}" dt="2020-11-17T21:42:09.159" v="16"/>
          <ac:spMkLst>
            <pc:docMk/>
            <pc:sldMk cId="3742205322" sldId="269"/>
            <ac:spMk id="8" creationId="{68098787-A8B9-42F3-9204-CB2C1D90ACFC}"/>
          </ac:spMkLst>
        </pc:spChg>
        <pc:picChg chg="add del mod ord">
          <ac:chgData name="Guest User" userId="S::urn:spo:anon#c5269092d064416bc203f52481d1045cf4d1dd06e3de2de2f81c09d83668e74a::" providerId="AD" clId="Web-{93C84B14-9461-9B37-E4DD-367DF8F877A5}" dt="2020-11-17T21:39:18.549" v="1"/>
          <ac:picMkLst>
            <pc:docMk/>
            <pc:sldMk cId="3742205322" sldId="269"/>
            <ac:picMk id="4" creationId="{D918514E-B7D9-45EA-92A6-04E29704A0F1}"/>
          </ac:picMkLst>
        </pc:picChg>
        <pc:picChg chg="add del mod ord">
          <ac:chgData name="Guest User" userId="S::urn:spo:anon#c5269092d064416bc203f52481d1045cf4d1dd06e3de2de2f81c09d83668e74a::" providerId="AD" clId="Web-{93C84B14-9461-9B37-E4DD-367DF8F877A5}" dt="2020-11-17T21:40:11.096" v="3"/>
          <ac:picMkLst>
            <pc:docMk/>
            <pc:sldMk cId="3742205322" sldId="269"/>
            <ac:picMk id="5" creationId="{B476DA16-7581-4128-BADC-E520267A66CD}"/>
          </ac:picMkLst>
        </pc:picChg>
        <pc:picChg chg="add del mod ord">
          <ac:chgData name="Guest User" userId="S::urn:spo:anon#c5269092d064416bc203f52481d1045cf4d1dd06e3de2de2f81c09d83668e74a::" providerId="AD" clId="Web-{93C84B14-9461-9B37-E4DD-367DF8F877A5}" dt="2020-11-17T21:42:11.285" v="17"/>
          <ac:picMkLst>
            <pc:docMk/>
            <pc:sldMk cId="3742205322" sldId="269"/>
            <ac:picMk id="6" creationId="{E0BB7684-A2C4-4544-BEBC-F6FD0109076B}"/>
          </ac:picMkLst>
        </pc:picChg>
      </pc:sldChg>
      <pc:sldChg chg="addSp delSp modSp new del">
        <pc:chgData name="Guest User" userId="S::urn:spo:anon#c5269092d064416bc203f52481d1045cf4d1dd06e3de2de2f81c09d83668e74a::" providerId="AD" clId="Web-{93C84B14-9461-9B37-E4DD-367DF8F877A5}" dt="2020-11-17T21:45:06.973" v="28"/>
        <pc:sldMkLst>
          <pc:docMk/>
          <pc:sldMk cId="840203727" sldId="277"/>
        </pc:sldMkLst>
        <pc:spChg chg="add del">
          <ac:chgData name="Guest User" userId="S::urn:spo:anon#c5269092d064416bc203f52481d1045cf4d1dd06e3de2de2f81c09d83668e74a::" providerId="AD" clId="Web-{93C84B14-9461-9B37-E4DD-367DF8F877A5}" dt="2020-11-17T21:42:52.285" v="20"/>
          <ac:spMkLst>
            <pc:docMk/>
            <pc:sldMk cId="840203727" sldId="277"/>
            <ac:spMk id="3" creationId="{5EFBC2F0-0BEF-44DD-A899-F212EB8BE285}"/>
          </ac:spMkLst>
        </pc:spChg>
        <pc:picChg chg="add del mod ord">
          <ac:chgData name="Guest User" userId="S::urn:spo:anon#c5269092d064416bc203f52481d1045cf4d1dd06e3de2de2f81c09d83668e74a::" providerId="AD" clId="Web-{93C84B14-9461-9B37-E4DD-367DF8F877A5}" dt="2020-11-17T21:42:52.285" v="20"/>
          <ac:picMkLst>
            <pc:docMk/>
            <pc:sldMk cId="840203727" sldId="277"/>
            <ac:picMk id="4" creationId="{7AC2AF35-5341-498B-ACCD-8897945876AF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49:15.786" v="54" actId="14100"/>
        <pc:sldMkLst>
          <pc:docMk/>
          <pc:sldMk cId="2824402516" sldId="278"/>
        </pc:sldMkLst>
        <pc:picChg chg="add mod">
          <ac:chgData name="Guest User" userId="S::urn:spo:anon#c5269092d064416bc203f52481d1045cf4d1dd06e3de2de2f81c09d83668e74a::" providerId="AD" clId="Web-{93C84B14-9461-9B37-E4DD-367DF8F877A5}" dt="2020-11-17T21:49:15.786" v="54" actId="14100"/>
          <ac:picMkLst>
            <pc:docMk/>
            <pc:sldMk cId="2824402516" sldId="278"/>
            <ac:picMk id="2" creationId="{00FD159F-8371-4C2F-9D55-CB7BBF620BBC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45:25.629" v="32" actId="14100"/>
        <pc:sldMkLst>
          <pc:docMk/>
          <pc:sldMk cId="1794205890" sldId="279"/>
        </pc:sldMkLst>
        <pc:picChg chg="add mod">
          <ac:chgData name="Guest User" userId="S::urn:spo:anon#c5269092d064416bc203f52481d1045cf4d1dd06e3de2de2f81c09d83668e74a::" providerId="AD" clId="Web-{93C84B14-9461-9B37-E4DD-367DF8F877A5}" dt="2020-11-17T21:45:25.629" v="32" actId="14100"/>
          <ac:picMkLst>
            <pc:docMk/>
            <pc:sldMk cId="1794205890" sldId="279"/>
            <ac:picMk id="2" creationId="{F52241C5-0258-4D6C-BA04-F0547C09AEE9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48:47.849" v="49" actId="14100"/>
        <pc:sldMkLst>
          <pc:docMk/>
          <pc:sldMk cId="3530478465" sldId="280"/>
        </pc:sldMkLst>
        <pc:picChg chg="add mod">
          <ac:chgData name="Guest User" userId="S::urn:spo:anon#c5269092d064416bc203f52481d1045cf4d1dd06e3de2de2f81c09d83668e74a::" providerId="AD" clId="Web-{93C84B14-9461-9B37-E4DD-367DF8F877A5}" dt="2020-11-17T21:48:47.849" v="49" actId="14100"/>
          <ac:picMkLst>
            <pc:docMk/>
            <pc:sldMk cId="3530478465" sldId="280"/>
            <ac:picMk id="2" creationId="{D1931790-86B5-4D0A-9BCC-9C0604D2666D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48:29.942" v="47" actId="14100"/>
        <pc:sldMkLst>
          <pc:docMk/>
          <pc:sldMk cId="2636143947" sldId="282"/>
        </pc:sldMkLst>
        <pc:picChg chg="add mod">
          <ac:chgData name="Guest User" userId="S::urn:spo:anon#c5269092d064416bc203f52481d1045cf4d1dd06e3de2de2f81c09d83668e74a::" providerId="AD" clId="Web-{93C84B14-9461-9B37-E4DD-367DF8F877A5}" dt="2020-11-17T21:48:29.942" v="47" actId="14100"/>
          <ac:picMkLst>
            <pc:docMk/>
            <pc:sldMk cId="2636143947" sldId="282"/>
            <ac:picMk id="2" creationId="{A3366E5D-C4D7-4A5A-8869-DD2E7782B6A0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48:22.380" v="45" actId="14100"/>
        <pc:sldMkLst>
          <pc:docMk/>
          <pc:sldMk cId="2631300373" sldId="283"/>
        </pc:sldMkLst>
        <pc:picChg chg="add mod">
          <ac:chgData name="Guest User" userId="S::urn:spo:anon#c5269092d064416bc203f52481d1045cf4d1dd06e3de2de2f81c09d83668e74a::" providerId="AD" clId="Web-{93C84B14-9461-9B37-E4DD-367DF8F877A5}" dt="2020-11-17T21:48:22.380" v="45" actId="14100"/>
          <ac:picMkLst>
            <pc:docMk/>
            <pc:sldMk cId="2631300373" sldId="283"/>
            <ac:picMk id="2" creationId="{4567EEC2-9C19-40D5-AA0E-B81D4FCA6260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49:50.177" v="58" actId="14100"/>
        <pc:sldMkLst>
          <pc:docMk/>
          <pc:sldMk cId="654963591" sldId="284"/>
        </pc:sldMkLst>
        <pc:picChg chg="add mod">
          <ac:chgData name="Guest User" userId="S::urn:spo:anon#c5269092d064416bc203f52481d1045cf4d1dd06e3de2de2f81c09d83668e74a::" providerId="AD" clId="Web-{93C84B14-9461-9B37-E4DD-367DF8F877A5}" dt="2020-11-17T21:49:50.177" v="58" actId="14100"/>
          <ac:picMkLst>
            <pc:docMk/>
            <pc:sldMk cId="654963591" sldId="284"/>
            <ac:picMk id="2" creationId="{38C1F9CD-0119-4E59-B3D3-1BF12C20538F}"/>
          </ac:picMkLst>
        </pc:picChg>
      </pc:sldChg>
      <pc:sldChg chg="addSp modSp new">
        <pc:chgData name="Guest User" userId="S::urn:spo:anon#c5269092d064416bc203f52481d1045cf4d1dd06e3de2de2f81c09d83668e74a::" providerId="AD" clId="Web-{93C84B14-9461-9B37-E4DD-367DF8F877A5}" dt="2020-11-17T21:50:20.021" v="62" actId="14100"/>
        <pc:sldMkLst>
          <pc:docMk/>
          <pc:sldMk cId="2507862343" sldId="285"/>
        </pc:sldMkLst>
        <pc:picChg chg="add mod">
          <ac:chgData name="Guest User" userId="S::urn:spo:anon#c5269092d064416bc203f52481d1045cf4d1dd06e3de2de2f81c09d83668e74a::" providerId="AD" clId="Web-{93C84B14-9461-9B37-E4DD-367DF8F877A5}" dt="2020-11-17T21:50:20.021" v="62" actId="14100"/>
          <ac:picMkLst>
            <pc:docMk/>
            <pc:sldMk cId="2507862343" sldId="285"/>
            <ac:picMk id="2" creationId="{9C1F27B7-10CF-4F88-9888-53F4EC8BFC35}"/>
          </ac:picMkLst>
        </pc:picChg>
      </pc:sldChg>
    </pc:docChg>
  </pc:docChgLst>
  <pc:docChgLst>
    <pc:chgData name="Guest User" userId="S::urn:spo:anon#c5269092d064416bc203f52481d1045cf4d1dd06e3de2de2f81c09d83668e74a::" providerId="AD" clId="Web-{548C6920-74BE-62E0-7271-9A76D7892FEC}"/>
    <pc:docChg chg="addSld delSld modSld sldOrd">
      <pc:chgData name="Guest User" userId="S::urn:spo:anon#c5269092d064416bc203f52481d1045cf4d1dd06e3de2de2f81c09d83668e74a::" providerId="AD" clId="Web-{548C6920-74BE-62E0-7271-9A76D7892FEC}" dt="2020-11-14T19:37:35.569" v="2952" actId="14100"/>
      <pc:docMkLst>
        <pc:docMk/>
      </pc:docMkLst>
      <pc:sldChg chg="modSp">
        <pc:chgData name="Guest User" userId="S::urn:spo:anon#c5269092d064416bc203f52481d1045cf4d1dd06e3de2de2f81c09d83668e74a::" providerId="AD" clId="Web-{548C6920-74BE-62E0-7271-9A76D7892FEC}" dt="2020-11-14T16:58:30.634" v="65" actId="20577"/>
        <pc:sldMkLst>
          <pc:docMk/>
          <pc:sldMk cId="109857222" sldId="256"/>
        </pc:sldMkLst>
        <pc:spChg chg="mod">
          <ac:chgData name="Guest User" userId="S::urn:spo:anon#c5269092d064416bc203f52481d1045cf4d1dd06e3de2de2f81c09d83668e74a::" providerId="AD" clId="Web-{548C6920-74BE-62E0-7271-9A76D7892FEC}" dt="2020-11-14T16:57:22.475" v="3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6:58:30.634" v="6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Guest User" userId="S::urn:spo:anon#c5269092d064416bc203f52481d1045cf4d1dd06e3de2de2f81c09d83668e74a::" providerId="AD" clId="Web-{548C6920-74BE-62E0-7271-9A76D7892FEC}" dt="2020-11-14T19:25:54.205" v="2924" actId="20577"/>
        <pc:sldMkLst>
          <pc:docMk/>
          <pc:sldMk cId="915907936" sldId="257"/>
        </pc:sldMkLst>
        <pc:spChg chg="mod">
          <ac:chgData name="Guest User" userId="S::urn:spo:anon#c5269092d064416bc203f52481d1045cf4d1dd06e3de2de2f81c09d83668e74a::" providerId="AD" clId="Web-{548C6920-74BE-62E0-7271-9A76D7892FEC}" dt="2020-11-14T16:59:31.667" v="128" actId="20577"/>
          <ac:spMkLst>
            <pc:docMk/>
            <pc:sldMk cId="915907936" sldId="257"/>
            <ac:spMk id="2" creationId="{96DC5A8A-68DB-4485-B535-33A874649613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9:25:54.205" v="2924" actId="20577"/>
          <ac:spMkLst>
            <pc:docMk/>
            <pc:sldMk cId="915907936" sldId="257"/>
            <ac:spMk id="3" creationId="{FC2CDFD9-E8AA-4255-8BA1-94B7D3C4B4B6}"/>
          </ac:spMkLst>
        </pc:spChg>
      </pc:sldChg>
      <pc:sldChg chg="addSp delSp modSp new mod setBg">
        <pc:chgData name="Guest User" userId="S::urn:spo:anon#c5269092d064416bc203f52481d1045cf4d1dd06e3de2de2f81c09d83668e74a::" providerId="AD" clId="Web-{548C6920-74BE-62E0-7271-9A76D7892FEC}" dt="2020-11-14T19:27:43.349" v="2940"/>
        <pc:sldMkLst>
          <pc:docMk/>
          <pc:sldMk cId="1538048370" sldId="258"/>
        </pc:sldMkLst>
        <pc:spChg chg="mod">
          <ac:chgData name="Guest User" userId="S::urn:spo:anon#c5269092d064416bc203f52481d1045cf4d1dd06e3de2de2f81c09d83668e74a::" providerId="AD" clId="Web-{548C6920-74BE-62E0-7271-9A76D7892FEC}" dt="2020-11-14T19:27:43.318" v="2939"/>
          <ac:spMkLst>
            <pc:docMk/>
            <pc:sldMk cId="1538048370" sldId="258"/>
            <ac:spMk id="2" creationId="{0AF6B5E7-72B1-42E8-80D9-8332CFB33522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9:27:43.318" v="2939"/>
          <ac:spMkLst>
            <pc:docMk/>
            <pc:sldMk cId="1538048370" sldId="258"/>
            <ac:spMk id="3" creationId="{4D3928BE-753C-4911-A2D0-5E26F74A50FB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19:12.397" v="2704"/>
          <ac:spMkLst>
            <pc:docMk/>
            <pc:sldMk cId="1538048370" sldId="258"/>
            <ac:spMk id="10" creationId="{2550BE34-C2B8-49B8-8519-67A8CAD51AE9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19:12.397" v="2704"/>
          <ac:spMkLst>
            <pc:docMk/>
            <pc:sldMk cId="1538048370" sldId="258"/>
            <ac:spMk id="12" creationId="{A7457DD9-5A45-400A-AB4B-4B4EDECA25F1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19:12.397" v="2704"/>
          <ac:spMkLst>
            <pc:docMk/>
            <pc:sldMk cId="1538048370" sldId="258"/>
            <ac:spMk id="14" creationId="{441CF7D6-A660-431A-B0BB-140A0D5556B6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19:12.397" v="2704"/>
          <ac:spMkLst>
            <pc:docMk/>
            <pc:sldMk cId="1538048370" sldId="258"/>
            <ac:spMk id="16" creationId="{0570A85B-3810-4F95-97B0-CBF4CCDB381C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21" creationId="{385E1BDC-A9B0-4A87-82E3-F3187F69A802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23" creationId="{0990C621-3B8B-4820-8328-D47EF7CE823C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25" creationId="{C1A2385B-1D2A-4E17-84FA-6CB7F0AAE473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27" creationId="{5E791F2F-79DB-4CC0-9FA1-001E3E91E8B7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8.068" v="2935"/>
          <ac:spMkLst>
            <pc:docMk/>
            <pc:sldMk cId="1538048370" sldId="258"/>
            <ac:spMk id="29" creationId="{385E1BDC-A9B0-4A87-82E3-F3187F69A802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8.068" v="2935"/>
          <ac:spMkLst>
            <pc:docMk/>
            <pc:sldMk cId="1538048370" sldId="258"/>
            <ac:spMk id="30" creationId="{0990C621-3B8B-4820-8328-D47EF7CE823C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8.068" v="2935"/>
          <ac:spMkLst>
            <pc:docMk/>
            <pc:sldMk cId="1538048370" sldId="258"/>
            <ac:spMk id="31" creationId="{C1A2385B-1D2A-4E17-84FA-6CB7F0AAE473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5.568" v="2933"/>
          <ac:spMkLst>
            <pc:docMk/>
            <pc:sldMk cId="1538048370" sldId="258"/>
            <ac:spMk id="32" creationId="{385E1BDC-A9B0-4A87-82E3-F3187F69A802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8.068" v="2935"/>
          <ac:spMkLst>
            <pc:docMk/>
            <pc:sldMk cId="1538048370" sldId="258"/>
            <ac:spMk id="33" creationId="{5E791F2F-79DB-4CC0-9FA1-001E3E91E8B7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5.568" v="2933"/>
          <ac:spMkLst>
            <pc:docMk/>
            <pc:sldMk cId="1538048370" sldId="258"/>
            <ac:spMk id="34" creationId="{0990C621-3B8B-4820-8328-D47EF7CE823C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0.615" v="2937"/>
          <ac:spMkLst>
            <pc:docMk/>
            <pc:sldMk cId="1538048370" sldId="258"/>
            <ac:spMk id="35" creationId="{385E1BDC-A9B0-4A87-82E3-F3187F69A802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5.568" v="2933"/>
          <ac:spMkLst>
            <pc:docMk/>
            <pc:sldMk cId="1538048370" sldId="258"/>
            <ac:spMk id="36" creationId="{C1A2385B-1D2A-4E17-84FA-6CB7F0AAE473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0.615" v="2937"/>
          <ac:spMkLst>
            <pc:docMk/>
            <pc:sldMk cId="1538048370" sldId="258"/>
            <ac:spMk id="37" creationId="{0990C621-3B8B-4820-8328-D47EF7CE823C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35.568" v="2933"/>
          <ac:spMkLst>
            <pc:docMk/>
            <pc:sldMk cId="1538048370" sldId="258"/>
            <ac:spMk id="38" creationId="{5E791F2F-79DB-4CC0-9FA1-001E3E91E8B7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0.615" v="2937"/>
          <ac:spMkLst>
            <pc:docMk/>
            <pc:sldMk cId="1538048370" sldId="258"/>
            <ac:spMk id="39" creationId="{C1A2385B-1D2A-4E17-84FA-6CB7F0AAE473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0.615" v="2937"/>
          <ac:spMkLst>
            <pc:docMk/>
            <pc:sldMk cId="1538048370" sldId="258"/>
            <ac:spMk id="40" creationId="{5E791F2F-79DB-4CC0-9FA1-001E3E91E8B7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9:27:43.318" v="2939"/>
          <ac:spMkLst>
            <pc:docMk/>
            <pc:sldMk cId="1538048370" sldId="258"/>
            <ac:spMk id="41" creationId="{8761DDFE-071F-4200-B0AA-394476C2D2D6}"/>
          </ac:spMkLst>
        </pc:spChg>
        <pc:spChg chg="add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42" creationId="{385E1BDC-A9B0-4A87-82E3-F3187F69A802}"/>
          </ac:spMkLst>
        </pc:spChg>
        <pc:spChg chg="add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43" creationId="{0990C621-3B8B-4820-8328-D47EF7CE823C}"/>
          </ac:spMkLst>
        </pc:spChg>
        <pc:spChg chg="add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44" creationId="{C1A2385B-1D2A-4E17-84FA-6CB7F0AAE473}"/>
          </ac:spMkLst>
        </pc:spChg>
        <pc:spChg chg="add">
          <ac:chgData name="Guest User" userId="S::urn:spo:anon#c5269092d064416bc203f52481d1045cf4d1dd06e3de2de2f81c09d83668e74a::" providerId="AD" clId="Web-{548C6920-74BE-62E0-7271-9A76D7892FEC}" dt="2020-11-14T19:27:43.349" v="2940"/>
          <ac:spMkLst>
            <pc:docMk/>
            <pc:sldMk cId="1538048370" sldId="258"/>
            <ac:spMk id="45" creationId="{5E791F2F-79DB-4CC0-9FA1-001E3E91E8B7}"/>
          </ac:spMkLst>
        </pc:spChg>
        <pc:graphicFrameChg chg="add mod ord modGraphic">
          <ac:chgData name="Guest User" userId="S::urn:spo:anon#c5269092d064416bc203f52481d1045cf4d1dd06e3de2de2f81c09d83668e74a::" providerId="AD" clId="Web-{548C6920-74BE-62E0-7271-9A76D7892FEC}" dt="2020-11-14T19:27:43.349" v="2940"/>
          <ac:graphicFrameMkLst>
            <pc:docMk/>
            <pc:sldMk cId="1538048370" sldId="258"/>
            <ac:graphicFrameMk id="5" creationId="{A5DE9978-AA5F-40D5-89F9-CB62679F88B0}"/>
          </ac:graphicFrameMkLst>
        </pc:graphicFrameChg>
        <pc:picChg chg="add del mod">
          <ac:chgData name="Guest User" userId="S::urn:spo:anon#c5269092d064416bc203f52481d1045cf4d1dd06e3de2de2f81c09d83668e74a::" providerId="AD" clId="Web-{548C6920-74BE-62E0-7271-9A76D7892FEC}" dt="2020-11-14T19:27:21.145" v="2930"/>
          <ac:picMkLst>
            <pc:docMk/>
            <pc:sldMk cId="1538048370" sldId="258"/>
            <ac:picMk id="6" creationId="{83F60CDC-2213-4933-8DE8-240C4876631D}"/>
          </ac:picMkLst>
        </pc:picChg>
        <pc:picChg chg="add mod">
          <ac:chgData name="Guest User" userId="S::urn:spo:anon#c5269092d064416bc203f52481d1045cf4d1dd06e3de2de2f81c09d83668e74a::" providerId="AD" clId="Web-{548C6920-74BE-62E0-7271-9A76D7892FEC}" dt="2020-11-14T19:27:43.349" v="2940"/>
          <ac:picMkLst>
            <pc:docMk/>
            <pc:sldMk cId="1538048370" sldId="258"/>
            <ac:picMk id="7" creationId="{702CA429-53BA-4FCA-9E70-0373601F73CC}"/>
          </ac:picMkLst>
        </pc:picChg>
      </pc:sldChg>
      <pc:sldChg chg="modSp new del">
        <pc:chgData name="Guest User" userId="S::urn:spo:anon#c5269092d064416bc203f52481d1045cf4d1dd06e3de2de2f81c09d83668e74a::" providerId="AD" clId="Web-{548C6920-74BE-62E0-7271-9A76D7892FEC}" dt="2020-11-14T17:36:40.328" v="1002"/>
        <pc:sldMkLst>
          <pc:docMk/>
          <pc:sldMk cId="565098810" sldId="259"/>
        </pc:sldMkLst>
        <pc:spChg chg="mod">
          <ac:chgData name="Guest User" userId="S::urn:spo:anon#c5269092d064416bc203f52481d1045cf4d1dd06e3de2de2f81c09d83668e74a::" providerId="AD" clId="Web-{548C6920-74BE-62E0-7271-9A76D7892FEC}" dt="2020-11-14T17:09:52.849" v="539" actId="20577"/>
          <ac:spMkLst>
            <pc:docMk/>
            <pc:sldMk cId="565098810" sldId="259"/>
            <ac:spMk id="2" creationId="{1959710F-CB9E-4D7B-B3EF-17AFDB29A0F6}"/>
          </ac:spMkLst>
        </pc:spChg>
      </pc:sldChg>
      <pc:sldChg chg="addSp delSp modSp new mod setBg setClrOvrMap">
        <pc:chgData name="Guest User" userId="S::urn:spo:anon#c5269092d064416bc203f52481d1045cf4d1dd06e3de2de2f81c09d83668e74a::" providerId="AD" clId="Web-{548C6920-74BE-62E0-7271-9A76D7892FEC}" dt="2020-11-14T19:30:20.557" v="2944" actId="14100"/>
        <pc:sldMkLst>
          <pc:docMk/>
          <pc:sldMk cId="761315254" sldId="260"/>
        </pc:sldMkLst>
        <pc:spChg chg="mod">
          <ac:chgData name="Guest User" userId="S::urn:spo:anon#c5269092d064416bc203f52481d1045cf4d1dd06e3de2de2f81c09d83668e74a::" providerId="AD" clId="Web-{548C6920-74BE-62E0-7271-9A76D7892FEC}" dt="2020-11-14T17:32:06.035" v="830"/>
          <ac:spMkLst>
            <pc:docMk/>
            <pc:sldMk cId="761315254" sldId="260"/>
            <ac:spMk id="2" creationId="{847D7E5C-EBC1-4B75-96BF-A81FED52ACFA}"/>
          </ac:spMkLst>
        </pc:spChg>
        <pc:spChg chg="del">
          <ac:chgData name="Guest User" userId="S::urn:spo:anon#c5269092d064416bc203f52481d1045cf4d1dd06e3de2de2f81c09d83668e74a::" providerId="AD" clId="Web-{548C6920-74BE-62E0-7271-9A76D7892FEC}" dt="2020-11-14T17:12:20.870" v="542"/>
          <ac:spMkLst>
            <pc:docMk/>
            <pc:sldMk cId="761315254" sldId="260"/>
            <ac:spMk id="3" creationId="{9D62974E-C23A-447F-AAD1-4AF8AEB0DC32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9:24:12.640" v="2876" actId="20577"/>
          <ac:spMkLst>
            <pc:docMk/>
            <pc:sldMk cId="761315254" sldId="260"/>
            <ac:spMk id="4" creationId="{C566B820-D959-4179-B47F-F58200A98962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15:25.033" v="548"/>
          <ac:spMkLst>
            <pc:docMk/>
            <pc:sldMk cId="761315254" sldId="260"/>
            <ac:spMk id="7" creationId="{93953488-3E15-43CD-9FCB-C51692E9E70A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19:52.744" v="765"/>
          <ac:spMkLst>
            <pc:docMk/>
            <pc:sldMk cId="761315254" sldId="260"/>
            <ac:spMk id="10" creationId="{D0B9EEEF-C90D-4010-9928-64F637288FCC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30:13.281" v="818"/>
          <ac:spMkLst>
            <pc:docMk/>
            <pc:sldMk cId="761315254" sldId="260"/>
            <ac:spMk id="13" creationId="{F62CDE75-A97C-4B3A-8BA4-F60228DDD7B2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0:33.735" v="822"/>
          <ac:spMkLst>
            <pc:docMk/>
            <pc:sldMk cId="761315254" sldId="260"/>
            <ac:spMk id="16" creationId="{577D1452-F0B7-431E-9A24-D3F7103D8510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32:13.301" v="832"/>
          <ac:spMkLst>
            <pc:docMk/>
            <pc:sldMk cId="761315254" sldId="260"/>
            <ac:spMk id="17" creationId="{61041AE9-61AF-4152-9E4F-CA18532BFD6D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0:23.609" v="820"/>
          <ac:spMkLst>
            <pc:docMk/>
            <pc:sldMk cId="761315254" sldId="260"/>
            <ac:spMk id="19" creationId="{F2B38F72-8FC4-4001-8C67-FA6B86DEC767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2:06.035" v="830"/>
          <ac:spMkLst>
            <pc:docMk/>
            <pc:sldMk cId="761315254" sldId="260"/>
            <ac:spMk id="20" creationId="{1ECAB1E8-8195-4748-BE71-FF806D86892E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0:33.735" v="822"/>
          <ac:spMkLst>
            <pc:docMk/>
            <pc:sldMk cId="761315254" sldId="260"/>
            <ac:spMk id="21" creationId="{A660F4F9-5DF5-4F15-BE6A-CD8648BB1148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1:59.925" v="828"/>
          <ac:spMkLst>
            <pc:docMk/>
            <pc:sldMk cId="761315254" sldId="260"/>
            <ac:spMk id="23" creationId="{60E9A6ED-B880-44EA-8D60-C9D3C82CCBD2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2:06.035" v="830"/>
          <ac:spMkLst>
            <pc:docMk/>
            <pc:sldMk cId="761315254" sldId="260"/>
            <ac:spMk id="25" creationId="{57F6BDD4-E066-4008-8011-6CC31AEB4556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33:51.621" v="912"/>
          <ac:spMkLst>
            <pc:docMk/>
            <pc:sldMk cId="761315254" sldId="260"/>
            <ac:spMk id="26" creationId="{F3CD7848-E158-49AC-ABFE-8171B3AA009E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2:06.035" v="830"/>
          <ac:spMkLst>
            <pc:docMk/>
            <pc:sldMk cId="761315254" sldId="260"/>
            <ac:spMk id="27" creationId="{2711A8FB-68FC-45FC-B01E-38F809E2D439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2:06.035" v="830"/>
          <ac:spMkLst>
            <pc:docMk/>
            <pc:sldMk cId="761315254" sldId="260"/>
            <ac:spMk id="29" creationId="{2A865FE3-5FC9-4049-87CF-30019C46C0F5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35:49.436" v="990"/>
          <ac:spMkLst>
            <pc:docMk/>
            <pc:sldMk cId="761315254" sldId="260"/>
            <ac:spMk id="31" creationId="{D086A6AA-F2EE-4E23-AD9A-A09E0E20E8B4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9:30:07.494" v="2942"/>
          <ac:spMkLst>
            <pc:docMk/>
            <pc:sldMk cId="761315254" sldId="260"/>
            <ac:spMk id="34" creationId="{27D0E2E2-2A17-4C90-9436-03A6E19C006F}"/>
          </ac:spMkLst>
        </pc:spChg>
        <pc:picChg chg="add del mod ord">
          <ac:chgData name="Guest User" userId="S::urn:spo:anon#c5269092d064416bc203f52481d1045cf4d1dd06e3de2de2f81c09d83668e74a::" providerId="AD" clId="Web-{548C6920-74BE-62E0-7271-9A76D7892FEC}" dt="2020-11-14T17:15:22.268" v="547"/>
          <ac:picMkLst>
            <pc:docMk/>
            <pc:sldMk cId="761315254" sldId="260"/>
            <ac:picMk id="5" creationId="{9670A866-EB7A-4F39-B5D2-296687CA1906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19:49.978" v="764"/>
          <ac:picMkLst>
            <pc:docMk/>
            <pc:sldMk cId="761315254" sldId="260"/>
            <ac:picMk id="8" creationId="{701643B2-2D0F-40B2-B9B7-1952D658BFF2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30:09.859" v="817"/>
          <ac:picMkLst>
            <pc:docMk/>
            <pc:sldMk cId="761315254" sldId="260"/>
            <ac:picMk id="11" creationId="{98D761E2-7A88-438A-95F4-2E6177354EBD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31:47.175" v="825"/>
          <ac:picMkLst>
            <pc:docMk/>
            <pc:sldMk cId="761315254" sldId="260"/>
            <ac:picMk id="14" creationId="{30EA3DF9-6ADE-4051-B53F-5576307C1B31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32:06.785" v="831"/>
          <ac:picMkLst>
            <pc:docMk/>
            <pc:sldMk cId="761315254" sldId="260"/>
            <ac:picMk id="18" creationId="{A83E3DE6-32C5-436C-AE76-BFA27E4A7883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33:49.355" v="911"/>
          <ac:picMkLst>
            <pc:docMk/>
            <pc:sldMk cId="761315254" sldId="260"/>
            <ac:picMk id="22" creationId="{97DA7412-236A-48EA-BDF8-E2B8D9D6755F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35:47.514" v="989"/>
          <ac:picMkLst>
            <pc:docMk/>
            <pc:sldMk cId="761315254" sldId="260"/>
            <ac:picMk id="28" creationId="{0B349540-558D-4DA6-86AB-6ACD3E316906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9:30:04.447" v="2941"/>
          <ac:picMkLst>
            <pc:docMk/>
            <pc:sldMk cId="761315254" sldId="260"/>
            <ac:picMk id="32" creationId="{C20F8078-006E-4CE7-859E-2F5125D9E85F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9:30:20.557" v="2944" actId="14100"/>
          <ac:picMkLst>
            <pc:docMk/>
            <pc:sldMk cId="761315254" sldId="260"/>
            <ac:picMk id="35" creationId="{B2D1417D-DE73-4A99-8981-83801F7C9738}"/>
          </ac:picMkLst>
        </pc:picChg>
      </pc:sldChg>
      <pc:sldChg chg="addSp delSp modSp new del mod setBg">
        <pc:chgData name="Guest User" userId="S::urn:spo:anon#c5269092d064416bc203f52481d1045cf4d1dd06e3de2de2f81c09d83668e74a::" providerId="AD" clId="Web-{548C6920-74BE-62E0-7271-9A76D7892FEC}" dt="2020-11-14T17:49:33.335" v="1292"/>
        <pc:sldMkLst>
          <pc:docMk/>
          <pc:sldMk cId="526668957" sldId="261"/>
        </pc:sldMkLst>
        <pc:spChg chg="mod">
          <ac:chgData name="Guest User" userId="S::urn:spo:anon#c5269092d064416bc203f52481d1045cf4d1dd06e3de2de2f81c09d83668e74a::" providerId="AD" clId="Web-{548C6920-74BE-62E0-7271-9A76D7892FEC}" dt="2020-11-14T17:40:33.320" v="1082" actId="20577"/>
          <ac:spMkLst>
            <pc:docMk/>
            <pc:sldMk cId="526668957" sldId="261"/>
            <ac:spMk id="2" creationId="{71CBC04A-07F4-455B-BC57-251D62DB6E6E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40:36.898" v="1084"/>
          <ac:spMkLst>
            <pc:docMk/>
            <pc:sldMk cId="526668957" sldId="261"/>
            <ac:spMk id="3" creationId="{934C5199-F370-4A43-815C-CECA9AF28284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41:02.039" v="1089" actId="20577"/>
          <ac:spMkLst>
            <pc:docMk/>
            <pc:sldMk cId="526668957" sldId="261"/>
            <ac:spMk id="4" creationId="{9098767B-F9B8-4DA8-86A9-F90AC06BC51E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40:13.881" v="1041"/>
          <ac:spMkLst>
            <pc:docMk/>
            <pc:sldMk cId="526668957" sldId="261"/>
            <ac:spMk id="7" creationId="{AD981B99-42D3-47F6-9796-A793CC9B7CAC}"/>
          </ac:spMkLst>
        </pc:spChg>
        <pc:spChg chg="add del">
          <ac:chgData name="Guest User" userId="S::urn:spo:anon#c5269092d064416bc203f52481d1045cf4d1dd06e3de2de2f81c09d83668e74a::" providerId="AD" clId="Web-{548C6920-74BE-62E0-7271-9A76D7892FEC}" dt="2020-11-14T17:39:51.396" v="1029"/>
          <ac:spMkLst>
            <pc:docMk/>
            <pc:sldMk cId="526668957" sldId="261"/>
            <ac:spMk id="13" creationId="{9389D3E0-BA02-41D3-B2AC-8FD6AA893902}"/>
          </ac:spMkLst>
        </pc:spChg>
        <pc:picChg chg="add del mod ord">
          <ac:chgData name="Guest User" userId="S::urn:spo:anon#c5269092d064416bc203f52481d1045cf4d1dd06e3de2de2f81c09d83668e74a::" providerId="AD" clId="Web-{548C6920-74BE-62E0-7271-9A76D7892FEC}" dt="2020-11-14T17:40:24.554" v="1061"/>
          <ac:picMkLst>
            <pc:docMk/>
            <pc:sldMk cId="526668957" sldId="261"/>
            <ac:picMk id="5" creationId="{52D9C6A7-4E1D-4B7C-B37C-212416C26040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7:40:13.460" v="1040"/>
          <ac:picMkLst>
            <pc:docMk/>
            <pc:sldMk cId="526668957" sldId="261"/>
            <ac:picMk id="8" creationId="{B7A0445A-F2D8-4CB6-8C1A-C19807C83743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7:40:36.898" v="1084"/>
          <ac:picMkLst>
            <pc:docMk/>
            <pc:sldMk cId="526668957" sldId="261"/>
            <ac:picMk id="9" creationId="{0C6E7441-DF5E-4445-B07D-48174F3BABBE}"/>
          </ac:picMkLst>
        </pc:picChg>
      </pc:sldChg>
      <pc:sldChg chg="add del replId">
        <pc:chgData name="Guest User" userId="S::urn:spo:anon#c5269092d064416bc203f52481d1045cf4d1dd06e3de2de2f81c09d83668e74a::" providerId="AD" clId="Web-{548C6920-74BE-62E0-7271-9A76D7892FEC}" dt="2020-11-14T17:38:14.972" v="1004"/>
        <pc:sldMkLst>
          <pc:docMk/>
          <pc:sldMk cId="4106184892" sldId="261"/>
        </pc:sldMkLst>
      </pc:sldChg>
      <pc:sldChg chg="addSp delSp modSp add replId">
        <pc:chgData name="Guest User" userId="S::urn:spo:anon#c5269092d064416bc203f52481d1045cf4d1dd06e3de2de2f81c09d83668e74a::" providerId="AD" clId="Web-{548C6920-74BE-62E0-7271-9A76D7892FEC}" dt="2020-11-14T19:33:13.093" v="2948" actId="14100"/>
        <pc:sldMkLst>
          <pc:docMk/>
          <pc:sldMk cId="2595589763" sldId="262"/>
        </pc:sldMkLst>
        <pc:spChg chg="mod">
          <ac:chgData name="Guest User" userId="S::urn:spo:anon#c5269092d064416bc203f52481d1045cf4d1dd06e3de2de2f81c09d83668e74a::" providerId="AD" clId="Web-{548C6920-74BE-62E0-7271-9A76D7892FEC}" dt="2020-11-14T17:41:21.633" v="1100" actId="20577"/>
          <ac:spMkLst>
            <pc:docMk/>
            <pc:sldMk cId="2595589763" sldId="262"/>
            <ac:spMk id="2" creationId="{847D7E5C-EBC1-4B75-96BF-A81FED52ACFA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7:49:31.226" v="1290" actId="20577"/>
          <ac:spMkLst>
            <pc:docMk/>
            <pc:sldMk cId="2595589763" sldId="262"/>
            <ac:spMk id="4" creationId="{C566B820-D959-4179-B47F-F58200A98962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41:29.431" v="1103"/>
          <ac:spMkLst>
            <pc:docMk/>
            <pc:sldMk cId="2595589763" sldId="262"/>
            <ac:spMk id="5" creationId="{37A0CE0A-FE11-43A3-B84D-D6EA0175C3F9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9:33:02.218" v="2946"/>
          <ac:spMkLst>
            <pc:docMk/>
            <pc:sldMk cId="2595589763" sldId="262"/>
            <ac:spMk id="8" creationId="{92338E44-B333-427D-AD53-C82D43F03347}"/>
          </ac:spMkLst>
        </pc:spChg>
        <pc:picChg chg="add del mod ord">
          <ac:chgData name="Guest User" userId="S::urn:spo:anon#c5269092d064416bc203f52481d1045cf4d1dd06e3de2de2f81c09d83668e74a::" providerId="AD" clId="Web-{548C6920-74BE-62E0-7271-9A76D7892FEC}" dt="2020-11-14T19:33:00.218" v="2945"/>
          <ac:picMkLst>
            <pc:docMk/>
            <pc:sldMk cId="2595589763" sldId="262"/>
            <ac:picMk id="6" creationId="{9374B705-973B-47DF-8BC8-3203FE823D76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9:33:13.093" v="2948" actId="14100"/>
          <ac:picMkLst>
            <pc:docMk/>
            <pc:sldMk cId="2595589763" sldId="262"/>
            <ac:picMk id="9" creationId="{BB8F8768-29FB-4CE2-B9B4-FA8C76D94D24}"/>
          </ac:picMkLst>
        </pc:picChg>
        <pc:picChg chg="del">
          <ac:chgData name="Guest User" userId="S::urn:spo:anon#c5269092d064416bc203f52481d1045cf4d1dd06e3de2de2f81c09d83668e74a::" providerId="AD" clId="Web-{548C6920-74BE-62E0-7271-9A76D7892FEC}" dt="2020-11-14T17:41:26.743" v="1102"/>
          <ac:picMkLst>
            <pc:docMk/>
            <pc:sldMk cId="2595589763" sldId="262"/>
            <ac:picMk id="32" creationId="{C20F8078-006E-4CE7-859E-2F5125D9E85F}"/>
          </ac:picMkLst>
        </pc:picChg>
      </pc:sldChg>
      <pc:sldChg chg="addSp delSp modSp add ord replId">
        <pc:chgData name="Guest User" userId="S::urn:spo:anon#c5269092d064416bc203f52481d1045cf4d1dd06e3de2de2f81c09d83668e74a::" providerId="AD" clId="Web-{548C6920-74BE-62E0-7271-9A76D7892FEC}" dt="2020-11-14T19:20:53.572" v="2708"/>
        <pc:sldMkLst>
          <pc:docMk/>
          <pc:sldMk cId="890842810" sldId="263"/>
        </pc:sldMkLst>
        <pc:spChg chg="mod">
          <ac:chgData name="Guest User" userId="S::urn:spo:anon#c5269092d064416bc203f52481d1045cf4d1dd06e3de2de2f81c09d83668e74a::" providerId="AD" clId="Web-{548C6920-74BE-62E0-7271-9A76D7892FEC}" dt="2020-11-14T19:20:30.806" v="2705" actId="20577"/>
          <ac:spMkLst>
            <pc:docMk/>
            <pc:sldMk cId="890842810" sldId="263"/>
            <ac:spMk id="2" creationId="{847D7E5C-EBC1-4B75-96BF-A81FED52ACFA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8:18:30.079" v="2361" actId="20577"/>
          <ac:spMkLst>
            <pc:docMk/>
            <pc:sldMk cId="890842810" sldId="263"/>
            <ac:spMk id="4" creationId="{C566B820-D959-4179-B47F-F58200A98962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7:57:15.918" v="1295"/>
          <ac:spMkLst>
            <pc:docMk/>
            <pc:sldMk cId="890842810" sldId="263"/>
            <ac:spMk id="5" creationId="{AE1268A8-CF2C-490F-8B43-CD70C44E5777}"/>
          </ac:spMkLst>
        </pc:spChg>
        <pc:picChg chg="del">
          <ac:chgData name="Guest User" userId="S::urn:spo:anon#c5269092d064416bc203f52481d1045cf4d1dd06e3de2de2f81c09d83668e74a::" providerId="AD" clId="Web-{548C6920-74BE-62E0-7271-9A76D7892FEC}" dt="2020-11-14T17:57:14.089" v="1294"/>
          <ac:picMkLst>
            <pc:docMk/>
            <pc:sldMk cId="890842810" sldId="263"/>
            <ac:picMk id="6" creationId="{9374B705-973B-47DF-8BC8-3203FE823D76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7:57:26.824" v="1297" actId="14100"/>
          <ac:picMkLst>
            <pc:docMk/>
            <pc:sldMk cId="890842810" sldId="263"/>
            <ac:picMk id="7" creationId="{9DFFA64E-CF78-4F96-9569-24659CF1F44C}"/>
          </ac:picMkLst>
        </pc:picChg>
      </pc:sldChg>
      <pc:sldChg chg="addSp delSp modSp add replId">
        <pc:chgData name="Guest User" userId="S::urn:spo:anon#c5269092d064416bc203f52481d1045cf4d1dd06e3de2de2f81c09d83668e74a::" providerId="AD" clId="Web-{548C6920-74BE-62E0-7271-9A76D7892FEC}" dt="2020-11-14T18:17:40.312" v="2272" actId="20577"/>
        <pc:sldMkLst>
          <pc:docMk/>
          <pc:sldMk cId="268494520" sldId="264"/>
        </pc:sldMkLst>
        <pc:spChg chg="mod">
          <ac:chgData name="Guest User" userId="S::urn:spo:anon#c5269092d064416bc203f52481d1045cf4d1dd06e3de2de2f81c09d83668e74a::" providerId="AD" clId="Web-{548C6920-74BE-62E0-7271-9A76D7892FEC}" dt="2020-11-14T18:13:20.539" v="1917" actId="20577"/>
          <ac:spMkLst>
            <pc:docMk/>
            <pc:sldMk cId="268494520" sldId="264"/>
            <ac:spMk id="2" creationId="{847D7E5C-EBC1-4B75-96BF-A81FED52ACFA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8:17:40.312" v="2272" actId="20577"/>
          <ac:spMkLst>
            <pc:docMk/>
            <pc:sldMk cId="268494520" sldId="264"/>
            <ac:spMk id="4" creationId="{C566B820-D959-4179-B47F-F58200A98962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8:12:52.335" v="1898"/>
          <ac:spMkLst>
            <pc:docMk/>
            <pc:sldMk cId="268494520" sldId="264"/>
            <ac:spMk id="5" creationId="{E91B6D51-49C3-4E6B-96C9-E700C54E08A8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8:16:41.560" v="2170"/>
          <ac:spMkLst>
            <pc:docMk/>
            <pc:sldMk cId="268494520" sldId="264"/>
            <ac:spMk id="9" creationId="{D089502E-D134-48AD-A780-23F01BEC8311}"/>
          </ac:spMkLst>
        </pc:spChg>
        <pc:picChg chg="del">
          <ac:chgData name="Guest User" userId="S::urn:spo:anon#c5269092d064416bc203f52481d1045cf4d1dd06e3de2de2f81c09d83668e74a::" providerId="AD" clId="Web-{548C6920-74BE-62E0-7271-9A76D7892FEC}" dt="2020-11-14T18:12:50.460" v="1897"/>
          <ac:picMkLst>
            <pc:docMk/>
            <pc:sldMk cId="268494520" sldId="264"/>
            <ac:picMk id="6" creationId="{9374B705-973B-47DF-8BC8-3203FE823D76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8:16:20.857" v="2166"/>
          <ac:picMkLst>
            <pc:docMk/>
            <pc:sldMk cId="268494520" sldId="264"/>
            <ac:picMk id="7" creationId="{194F94D0-D803-407E-A994-C3EC50DE0FE5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8:16:52.529" v="2172" actId="14100"/>
          <ac:picMkLst>
            <pc:docMk/>
            <pc:sldMk cId="268494520" sldId="264"/>
            <ac:picMk id="10" creationId="{1125C018-B8C0-4300-A848-03387703ACED}"/>
          </ac:picMkLst>
        </pc:picChg>
      </pc:sldChg>
      <pc:sldChg chg="addSp delSp modSp add replId">
        <pc:chgData name="Guest User" userId="S::urn:spo:anon#c5269092d064416bc203f52481d1045cf4d1dd06e3de2de2f81c09d83668e74a::" providerId="AD" clId="Web-{548C6920-74BE-62E0-7271-9A76D7892FEC}" dt="2020-11-14T19:37:35.569" v="2952" actId="14100"/>
        <pc:sldMkLst>
          <pc:docMk/>
          <pc:sldMk cId="469877432" sldId="265"/>
        </pc:sldMkLst>
        <pc:spChg chg="mod">
          <ac:chgData name="Guest User" userId="S::urn:spo:anon#c5269092d064416bc203f52481d1045cf4d1dd06e3de2de2f81c09d83668e74a::" providerId="AD" clId="Web-{548C6920-74BE-62E0-7271-9A76D7892FEC}" dt="2020-11-14T18:41:05.763" v="2439" actId="20577"/>
          <ac:spMkLst>
            <pc:docMk/>
            <pc:sldMk cId="469877432" sldId="265"/>
            <ac:spMk id="2" creationId="{847D7E5C-EBC1-4B75-96BF-A81FED52ACFA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8:51:15.286" v="2576" actId="20577"/>
          <ac:spMkLst>
            <pc:docMk/>
            <pc:sldMk cId="469877432" sldId="265"/>
            <ac:spMk id="4" creationId="{C566B820-D959-4179-B47F-F58200A98962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8:32:27.278" v="2412"/>
          <ac:spMkLst>
            <pc:docMk/>
            <pc:sldMk cId="469877432" sldId="265"/>
            <ac:spMk id="5" creationId="{BAE9BD3A-EF58-4050-A524-F5377EF2A11C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8:40:30.044" v="2414"/>
          <ac:spMkLst>
            <pc:docMk/>
            <pc:sldMk cId="469877432" sldId="265"/>
            <ac:spMk id="9" creationId="{3A945EBA-907B-475D-812D-80DFED0D3F99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9:37:21.788" v="2950"/>
          <ac:spMkLst>
            <pc:docMk/>
            <pc:sldMk cId="469877432" sldId="265"/>
            <ac:spMk id="12" creationId="{4A2BB5C7-5502-4B6E-B26F-D0C26536A545}"/>
          </ac:spMkLst>
        </pc:spChg>
        <pc:picChg chg="add del mod ord">
          <ac:chgData name="Guest User" userId="S::urn:spo:anon#c5269092d064416bc203f52481d1045cf4d1dd06e3de2de2f81c09d83668e74a::" providerId="AD" clId="Web-{548C6920-74BE-62E0-7271-9A76D7892FEC}" dt="2020-11-14T18:40:27.653" v="2413"/>
          <ac:picMkLst>
            <pc:docMk/>
            <pc:sldMk cId="469877432" sldId="265"/>
            <ac:picMk id="6" creationId="{1B6EAF70-89DA-4303-B4E7-0C94D371564F}"/>
          </ac:picMkLst>
        </pc:picChg>
        <pc:picChg chg="del">
          <ac:chgData name="Guest User" userId="S::urn:spo:anon#c5269092d064416bc203f52481d1045cf4d1dd06e3de2de2f81c09d83668e74a::" providerId="AD" clId="Web-{548C6920-74BE-62E0-7271-9A76D7892FEC}" dt="2020-11-14T18:32:24.653" v="2411"/>
          <ac:picMkLst>
            <pc:docMk/>
            <pc:sldMk cId="469877432" sldId="265"/>
            <ac:picMk id="7" creationId="{9DFFA64E-CF78-4F96-9569-24659CF1F44C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9:37:19.756" v="2949"/>
          <ac:picMkLst>
            <pc:docMk/>
            <pc:sldMk cId="469877432" sldId="265"/>
            <ac:picMk id="10" creationId="{6FD628E1-03A5-4EF7-8098-10564B98F29A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9:37:35.569" v="2952" actId="14100"/>
          <ac:picMkLst>
            <pc:docMk/>
            <pc:sldMk cId="469877432" sldId="265"/>
            <ac:picMk id="13" creationId="{A8B208BD-D9BC-498A-A4D2-A98958611396}"/>
          </ac:picMkLst>
        </pc:picChg>
      </pc:sldChg>
      <pc:sldChg chg="addSp delSp modSp new">
        <pc:chgData name="Guest User" userId="S::urn:spo:anon#c5269092d064416bc203f52481d1045cf4d1dd06e3de2de2f81c09d83668e74a::" providerId="AD" clId="Web-{548C6920-74BE-62E0-7271-9A76D7892FEC}" dt="2020-11-14T19:08:01.831" v="2698" actId="14100"/>
        <pc:sldMkLst>
          <pc:docMk/>
          <pc:sldMk cId="343302925" sldId="266"/>
        </pc:sldMkLst>
        <pc:spChg chg="mod">
          <ac:chgData name="Guest User" userId="S::urn:spo:anon#c5269092d064416bc203f52481d1045cf4d1dd06e3de2de2f81c09d83668e74a::" providerId="AD" clId="Web-{548C6920-74BE-62E0-7271-9A76D7892FEC}" dt="2020-11-14T18:53:12.867" v="2626" actId="20577"/>
          <ac:spMkLst>
            <pc:docMk/>
            <pc:sldMk cId="343302925" sldId="266"/>
            <ac:spMk id="2" creationId="{F37E05A1-5D48-40C0-B52A-F8801F4C2170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8:53:46.869" v="2673" actId="20577"/>
          <ac:spMkLst>
            <pc:docMk/>
            <pc:sldMk cId="343302925" sldId="266"/>
            <ac:spMk id="3" creationId="{0197A22B-CE60-44C1-9762-DC399FEAF0E2}"/>
          </ac:spMkLst>
        </pc:spChg>
        <pc:spChg chg="del mod">
          <ac:chgData name="Guest User" userId="S::urn:spo:anon#c5269092d064416bc203f52481d1045cf4d1dd06e3de2de2f81c09d83668e74a::" providerId="AD" clId="Web-{548C6920-74BE-62E0-7271-9A76D7892FEC}" dt="2020-11-14T18:54:09.916" v="2690"/>
          <ac:spMkLst>
            <pc:docMk/>
            <pc:sldMk cId="343302925" sldId="266"/>
            <ac:spMk id="4" creationId="{AA1B9B9F-B0AB-4665-BAC5-D067B17602E3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8:53:58.635" v="2682" actId="20577"/>
          <ac:spMkLst>
            <pc:docMk/>
            <pc:sldMk cId="343302925" sldId="266"/>
            <ac:spMk id="5" creationId="{0F39DABA-AD92-4F50-A742-4238AF46FAA4}"/>
          </ac:spMkLst>
        </pc:spChg>
        <pc:spChg chg="del">
          <ac:chgData name="Guest User" userId="S::urn:spo:anon#c5269092d064416bc203f52481d1045cf4d1dd06e3de2de2f81c09d83668e74a::" providerId="AD" clId="Web-{548C6920-74BE-62E0-7271-9A76D7892FEC}" dt="2020-11-14T19:07:09.173" v="2692"/>
          <ac:spMkLst>
            <pc:docMk/>
            <pc:sldMk cId="343302925" sldId="266"/>
            <ac:spMk id="6" creationId="{3F6B23FF-A681-455B-9D00-B4D5AA51EA93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9:07:56.831" v="2697"/>
          <ac:spMkLst>
            <pc:docMk/>
            <pc:sldMk cId="343302925" sldId="266"/>
            <ac:spMk id="10" creationId="{5C917777-99E9-47E5-8ED6-D1460B2E8D24}"/>
          </ac:spMkLst>
        </pc:spChg>
        <pc:picChg chg="add mod ord">
          <ac:chgData name="Guest User" userId="S::urn:spo:anon#c5269092d064416bc203f52481d1045cf4d1dd06e3de2de2f81c09d83668e74a::" providerId="AD" clId="Web-{548C6920-74BE-62E0-7271-9A76D7892FEC}" dt="2020-11-14T18:54:15.167" v="2691" actId="14100"/>
          <ac:picMkLst>
            <pc:docMk/>
            <pc:sldMk cId="343302925" sldId="266"/>
            <ac:picMk id="7" creationId="{5AF4D90D-5760-4D2D-9AAD-4B327DDFC07A}"/>
          </ac:picMkLst>
        </pc:picChg>
        <pc:picChg chg="add del mod ord">
          <ac:chgData name="Guest User" userId="S::urn:spo:anon#c5269092d064416bc203f52481d1045cf4d1dd06e3de2de2f81c09d83668e74a::" providerId="AD" clId="Web-{548C6920-74BE-62E0-7271-9A76D7892FEC}" dt="2020-11-14T19:07:54.346" v="2696"/>
          <ac:picMkLst>
            <pc:docMk/>
            <pc:sldMk cId="343302925" sldId="266"/>
            <ac:picMk id="8" creationId="{089E5025-3E01-4428-8BDA-A886990716C4}"/>
          </ac:picMkLst>
        </pc:picChg>
        <pc:picChg chg="add mod ord">
          <ac:chgData name="Guest User" userId="S::urn:spo:anon#c5269092d064416bc203f52481d1045cf4d1dd06e3de2de2f81c09d83668e74a::" providerId="AD" clId="Web-{548C6920-74BE-62E0-7271-9A76D7892FEC}" dt="2020-11-14T19:08:01.831" v="2698" actId="14100"/>
          <ac:picMkLst>
            <pc:docMk/>
            <pc:sldMk cId="343302925" sldId="266"/>
            <ac:picMk id="11" creationId="{520D3B52-ED87-4F72-87B1-BEC4CA6C275E}"/>
          </ac:picMkLst>
        </pc:picChg>
      </pc:sldChg>
      <pc:sldChg chg="addSp delSp modSp add del replId">
        <pc:chgData name="Guest User" userId="S::urn:spo:anon#c5269092d064416bc203f52481d1045cf4d1dd06e3de2de2f81c09d83668e74a::" providerId="AD" clId="Web-{548C6920-74BE-62E0-7271-9A76D7892FEC}" dt="2020-11-14T18:52:29.741" v="2591"/>
        <pc:sldMkLst>
          <pc:docMk/>
          <pc:sldMk cId="3243657186" sldId="266"/>
        </pc:sldMkLst>
        <pc:spChg chg="mod">
          <ac:chgData name="Guest User" userId="S::urn:spo:anon#c5269092d064416bc203f52481d1045cf4d1dd06e3de2de2f81c09d83668e74a::" providerId="AD" clId="Web-{548C6920-74BE-62E0-7271-9A76D7892FEC}" dt="2020-11-14T18:52:22.897" v="2588" actId="20577"/>
          <ac:spMkLst>
            <pc:docMk/>
            <pc:sldMk cId="3243657186" sldId="266"/>
            <ac:spMk id="2" creationId="{847D7E5C-EBC1-4B75-96BF-A81FED52ACFA}"/>
          </ac:spMkLst>
        </pc:spChg>
        <pc:spChg chg="mod">
          <ac:chgData name="Guest User" userId="S::urn:spo:anon#c5269092d064416bc203f52481d1045cf4d1dd06e3de2de2f81c09d83668e74a::" providerId="AD" clId="Web-{548C6920-74BE-62E0-7271-9A76D7892FEC}" dt="2020-11-14T18:52:12.131" v="2583" actId="20577"/>
          <ac:spMkLst>
            <pc:docMk/>
            <pc:sldMk cId="3243657186" sldId="266"/>
            <ac:spMk id="4" creationId="{C566B820-D959-4179-B47F-F58200A98962}"/>
          </ac:spMkLst>
        </pc:spChg>
        <pc:spChg chg="add del mod">
          <ac:chgData name="Guest User" userId="S::urn:spo:anon#c5269092d064416bc203f52481d1045cf4d1dd06e3de2de2f81c09d83668e74a::" providerId="AD" clId="Web-{548C6920-74BE-62E0-7271-9A76D7892FEC}" dt="2020-11-14T18:51:49.318" v="2580"/>
          <ac:spMkLst>
            <pc:docMk/>
            <pc:sldMk cId="3243657186" sldId="266"/>
            <ac:spMk id="5" creationId="{F84870A4-FE16-473D-A39E-1635708304F8}"/>
          </ac:spMkLst>
        </pc:spChg>
        <pc:picChg chg="add mod ord">
          <ac:chgData name="Guest User" userId="S::urn:spo:anon#c5269092d064416bc203f52481d1045cf4d1dd06e3de2de2f81c09d83668e74a::" providerId="AD" clId="Web-{548C6920-74BE-62E0-7271-9A76D7892FEC}" dt="2020-11-14T18:52:05.506" v="2582" actId="14100"/>
          <ac:picMkLst>
            <pc:docMk/>
            <pc:sldMk cId="3243657186" sldId="266"/>
            <ac:picMk id="6" creationId="{F925678F-607D-43B7-8775-BD759467BF44}"/>
          </ac:picMkLst>
        </pc:picChg>
        <pc:picChg chg="del">
          <ac:chgData name="Guest User" userId="S::urn:spo:anon#c5269092d064416bc203f52481d1045cf4d1dd06e3de2de2f81c09d83668e74a::" providerId="AD" clId="Web-{548C6920-74BE-62E0-7271-9A76D7892FEC}" dt="2020-11-14T18:51:47.052" v="2579"/>
          <ac:picMkLst>
            <pc:docMk/>
            <pc:sldMk cId="3243657186" sldId="266"/>
            <ac:picMk id="10" creationId="{6FD628E1-03A5-4EF7-8098-10564B98F29A}"/>
          </ac:picMkLst>
        </pc:picChg>
      </pc:sldChg>
    </pc:docChg>
  </pc:docChgLst>
  <pc:docChgLst>
    <pc:chgData name="Guest User" userId="S::urn:spo:anon#c5269092d064416bc203f52481d1045cf4d1dd06e3de2de2f81c09d83668e74a::" providerId="AD" clId="Web-{66D59976-B4E3-E071-C79C-63ECC60C2337}"/>
    <pc:docChg chg="modSld">
      <pc:chgData name="Guest User" userId="S::urn:spo:anon#c5269092d064416bc203f52481d1045cf4d1dd06e3de2de2f81c09d83668e74a::" providerId="AD" clId="Web-{66D59976-B4E3-E071-C79C-63ECC60C2337}" dt="2020-11-17T22:16:26.383" v="120" actId="14100"/>
      <pc:docMkLst>
        <pc:docMk/>
      </pc:docMkLst>
      <pc:sldChg chg="modSp">
        <pc:chgData name="Guest User" userId="S::urn:spo:anon#c5269092d064416bc203f52481d1045cf4d1dd06e3de2de2f81c09d83668e74a::" providerId="AD" clId="Web-{66D59976-B4E3-E071-C79C-63ECC60C2337}" dt="2020-11-17T22:14:15.994" v="117" actId="20577"/>
        <pc:sldMkLst>
          <pc:docMk/>
          <pc:sldMk cId="2859039246" sldId="267"/>
        </pc:sldMkLst>
        <pc:spChg chg="mod">
          <ac:chgData name="Guest User" userId="S::urn:spo:anon#c5269092d064416bc203f52481d1045cf4d1dd06e3de2de2f81c09d83668e74a::" providerId="AD" clId="Web-{66D59976-B4E3-E071-C79C-63ECC60C2337}" dt="2020-11-17T22:14:15.994" v="117" actId="20577"/>
          <ac:spMkLst>
            <pc:docMk/>
            <pc:sldMk cId="2859039246" sldId="267"/>
            <ac:spMk id="3" creationId="{1983520A-7B57-4FB4-B84B-D7804A57DD6E}"/>
          </ac:spMkLst>
        </pc:spChg>
      </pc:sldChg>
      <pc:sldChg chg="modSp">
        <pc:chgData name="Guest User" userId="S::urn:spo:anon#c5269092d064416bc203f52481d1045cf4d1dd06e3de2de2f81c09d83668e74a::" providerId="AD" clId="Web-{66D59976-B4E3-E071-C79C-63ECC60C2337}" dt="2020-11-17T22:16:26.383" v="120" actId="14100"/>
        <pc:sldMkLst>
          <pc:docMk/>
          <pc:sldMk cId="428059048" sldId="268"/>
        </pc:sldMkLst>
        <pc:picChg chg="mod">
          <ac:chgData name="Guest User" userId="S::urn:spo:anon#c5269092d064416bc203f52481d1045cf4d1dd06e3de2de2f81c09d83668e74a::" providerId="AD" clId="Web-{66D59976-B4E3-E071-C79C-63ECC60C2337}" dt="2020-11-17T22:16:26.383" v="120" actId="14100"/>
          <ac:picMkLst>
            <pc:docMk/>
            <pc:sldMk cId="428059048" sldId="268"/>
            <ac:picMk id="5" creationId="{224B8018-7C7C-4451-8EA9-D3CD39906FDA}"/>
          </ac:picMkLst>
        </pc:picChg>
      </pc:sldChg>
    </pc:docChg>
  </pc:docChgLst>
  <pc:docChgLst>
    <pc:chgData name="Bryce E Bowles" userId="S::bowlesbe@vcu.edu::b74c7f7e-deea-4fec-b462-e807c24e05c8" providerId="AD" clId="Web-{6E9ABBBB-3D2D-249F-0507-C70DC73BD360}"/>
    <pc:docChg chg="modSld">
      <pc:chgData name="Bryce E Bowles" userId="S::bowlesbe@vcu.edu::b74c7f7e-deea-4fec-b462-e807c24e05c8" providerId="AD" clId="Web-{6E9ABBBB-3D2D-249F-0507-C70DC73BD360}" dt="2022-01-07T19:03:45.817" v="1" actId="20577"/>
      <pc:docMkLst>
        <pc:docMk/>
      </pc:docMkLst>
      <pc:sldChg chg="modSp">
        <pc:chgData name="Bryce E Bowles" userId="S::bowlesbe@vcu.edu::b74c7f7e-deea-4fec-b462-e807c24e05c8" providerId="AD" clId="Web-{6E9ABBBB-3D2D-249F-0507-C70DC73BD360}" dt="2022-01-07T19:03:45.817" v="1" actId="20577"/>
        <pc:sldMkLst>
          <pc:docMk/>
          <pc:sldMk cId="1246605727" sldId="272"/>
        </pc:sldMkLst>
        <pc:spChg chg="mod">
          <ac:chgData name="Bryce E Bowles" userId="S::bowlesbe@vcu.edu::b74c7f7e-deea-4fec-b462-e807c24e05c8" providerId="AD" clId="Web-{6E9ABBBB-3D2D-249F-0507-C70DC73BD360}" dt="2022-01-07T19:03:45.817" v="1" actId="20577"/>
          <ac:spMkLst>
            <pc:docMk/>
            <pc:sldMk cId="1246605727" sldId="272"/>
            <ac:spMk id="4" creationId="{E18DAA99-530E-402F-96D7-19743C64112B}"/>
          </ac:spMkLst>
        </pc:spChg>
      </pc:sldChg>
    </pc:docChg>
  </pc:docChgLst>
  <pc:docChgLst>
    <pc:chgData name="Bryce E Bowles" userId="S::bowlesbe@vcu.edu::b74c7f7e-deea-4fec-b462-e807c24e05c8" providerId="AD" clId="Web-{E809552A-A9E7-0AD3-B605-479B412AC886}"/>
    <pc:docChg chg="modSld">
      <pc:chgData name="Bryce E Bowles" userId="S::bowlesbe@vcu.edu::b74c7f7e-deea-4fec-b462-e807c24e05c8" providerId="AD" clId="Web-{E809552A-A9E7-0AD3-B605-479B412AC886}" dt="2020-11-17T22:34:21.410" v="5"/>
      <pc:docMkLst>
        <pc:docMk/>
      </pc:docMkLst>
      <pc:sldChg chg="modNotes">
        <pc:chgData name="Bryce E Bowles" userId="S::bowlesbe@vcu.edu::b74c7f7e-deea-4fec-b462-e807c24e05c8" providerId="AD" clId="Web-{E809552A-A9E7-0AD3-B605-479B412AC886}" dt="2020-11-17T22:34:21.410" v="5"/>
        <pc:sldMkLst>
          <pc:docMk/>
          <pc:sldMk cId="92796264" sldId="27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vcurams-my.sharepoint.com/personal/bowlesbe_vcu_edu/Documents/VCU/SCMA_632_Statistical_Analysis_and_Modeling/SCMA_632_Final_Project/Bryce/Whiske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n-US"/>
              <a:t>Best or Worst (ID) / Standardized coefficients
(95% conf. interval)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/>
          </c:tx>
          <c:spPr>
            <a:solidFill>
              <a:srgbClr val="003CE6"/>
            </a:solidFill>
            <a:ln>
              <a:solidFill>
                <a:srgbClr val="003CE6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7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12"/>
                <c:pt idx="0">
                  <c:v>0.37283359839833796</c:v>
                </c:pt>
                <c:pt idx="1">
                  <c:v>0.99219118109168614</c:v>
                </c:pt>
                <c:pt idx="2">
                  <c:v>2.6966342849707923</c:v>
                </c:pt>
                <c:pt idx="3">
                  <c:v>0</c:v>
                </c:pt>
                <c:pt idx="4">
                  <c:v>0.32291688226405568</c:v>
                </c:pt>
                <c:pt idx="5">
                  <c:v>0.41273231370296848</c:v>
                </c:pt>
                <c:pt idx="6">
                  <c:v>0.51327191127990934</c:v>
                </c:pt>
                <c:pt idx="7">
                  <c:v>0.4238906084704484</c:v>
                </c:pt>
                <c:pt idx="8">
                  <c:v>0.42220504410818915</c:v>
                </c:pt>
                <c:pt idx="9">
                  <c:v>0.49657946872969372</c:v>
                </c:pt>
                <c:pt idx="10">
                  <c:v>1.0550419570729361</c:v>
                </c:pt>
                <c:pt idx="11">
                  <c:v>0.5863374568489047</c:v>
                </c:pt>
              </c:numLit>
            </c:plus>
            <c:minus>
              <c:numLit>
                <c:formatCode>General</c:formatCode>
                <c:ptCount val="12"/>
                <c:pt idx="0">
                  <c:v>0.37283359839833796</c:v>
                </c:pt>
                <c:pt idx="1">
                  <c:v>0.99219118109168591</c:v>
                </c:pt>
                <c:pt idx="2">
                  <c:v>2.6966342849707923</c:v>
                </c:pt>
                <c:pt idx="3">
                  <c:v>0</c:v>
                </c:pt>
                <c:pt idx="4">
                  <c:v>0.32291688226405568</c:v>
                </c:pt>
                <c:pt idx="5">
                  <c:v>0.41273231370296848</c:v>
                </c:pt>
                <c:pt idx="6">
                  <c:v>0.51327191127990934</c:v>
                </c:pt>
                <c:pt idx="7">
                  <c:v>0.42389060847044846</c:v>
                </c:pt>
                <c:pt idx="8">
                  <c:v>0.4222050441081891</c:v>
                </c:pt>
                <c:pt idx="9">
                  <c:v>0.49657946872969372</c:v>
                </c:pt>
                <c:pt idx="10">
                  <c:v>1.0550419570729359</c:v>
                </c:pt>
                <c:pt idx="11">
                  <c:v>0.58633745684890459</c:v>
                </c:pt>
              </c:numLit>
            </c:minus>
          </c:errBars>
          <c:cat>
            <c:strRef>
              <c:f>Log!$B$230:$B$241</c:f>
              <c:strCache>
                <c:ptCount val="12"/>
                <c:pt idx="0">
                  <c:v>Strength_Clean</c:v>
                </c:pt>
                <c:pt idx="1">
                  <c:v>Age_Clean</c:v>
                </c:pt>
                <c:pt idx="2">
                  <c:v>US Currency</c:v>
                </c:pt>
                <c:pt idx="3">
                  <c:v>Category-Blend</c:v>
                </c:pt>
                <c:pt idx="4">
                  <c:v>Category-Blended Grain</c:v>
                </c:pt>
                <c:pt idx="5">
                  <c:v>Category-Blended Malt</c:v>
                </c:pt>
                <c:pt idx="6">
                  <c:v>Category-Bourbon</c:v>
                </c:pt>
                <c:pt idx="7">
                  <c:v>Category-Corn</c:v>
                </c:pt>
                <c:pt idx="8">
                  <c:v>Category-Rye</c:v>
                </c:pt>
                <c:pt idx="9">
                  <c:v>Category-Single Grain</c:v>
                </c:pt>
                <c:pt idx="10">
                  <c:v>Category-Single Malt</c:v>
                </c:pt>
                <c:pt idx="11">
                  <c:v>Category-Spirit</c:v>
                </c:pt>
              </c:strCache>
            </c:strRef>
          </c:cat>
          <c:val>
            <c:numRef>
              <c:f>Log!$C$230:$C$241</c:f>
              <c:numCache>
                <c:formatCode>0.000</c:formatCode>
                <c:ptCount val="12"/>
                <c:pt idx="0">
                  <c:v>-5.1251414795925487E-2</c:v>
                </c:pt>
                <c:pt idx="1">
                  <c:v>-1.7039186369944452</c:v>
                </c:pt>
                <c:pt idx="2">
                  <c:v>-4.9573038050848428</c:v>
                </c:pt>
                <c:pt idx="3">
                  <c:v>0</c:v>
                </c:pt>
                <c:pt idx="4">
                  <c:v>-0.2601922017199334</c:v>
                </c:pt>
                <c:pt idx="5">
                  <c:v>-0.31283115556081353</c:v>
                </c:pt>
                <c:pt idx="6">
                  <c:v>-0.41300578020266782</c:v>
                </c:pt>
                <c:pt idx="7">
                  <c:v>-0.33343872714587353</c:v>
                </c:pt>
                <c:pt idx="8">
                  <c:v>-0.33576444837946567</c:v>
                </c:pt>
                <c:pt idx="9">
                  <c:v>7.8129757502267382E-4</c:v>
                </c:pt>
                <c:pt idx="10">
                  <c:v>-1.1488210004949682</c:v>
                </c:pt>
                <c:pt idx="11">
                  <c:v>-0.40902340986603231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C0-4365-BED0-43DF83DF77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30"/>
        <c:axId val="1674047871"/>
        <c:axId val="1675027487"/>
      </c:barChart>
      <c:catAx>
        <c:axId val="1674047871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Variable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one"/>
        <c:spPr>
          <a:ln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/>
            </a:pPr>
            <a:endParaRPr lang="en-US"/>
          </a:p>
        </c:txPr>
        <c:crossAx val="1675027487"/>
        <c:crosses val="autoZero"/>
        <c:auto val="1"/>
        <c:lblAlgn val="ctr"/>
        <c:lblOffset val="100"/>
        <c:noMultiLvlLbl val="0"/>
      </c:catAx>
      <c:valAx>
        <c:axId val="1675027487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Standardized coefficients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spPr>
          <a:ln>
            <a:solidFill>
              <a:srgbClr val="000000"/>
            </a:solidFill>
            <a:prstDash val="solid"/>
          </a:ln>
        </c:spPr>
        <c:txPr>
          <a:bodyPr/>
          <a:lstStyle/>
          <a:p>
            <a:pPr>
              <a:defRPr sz="800"/>
            </a:pPr>
            <a:endParaRPr lang="en-US"/>
          </a:p>
        </c:txPr>
        <c:crossAx val="1674047871"/>
        <c:crosses val="autoZero"/>
        <c:crossBetween val="between"/>
      </c:valAx>
      <c:spPr>
        <a:ln>
          <a:solidFill>
            <a:srgbClr val="C0C0C0"/>
          </a:solidFill>
          <a:prstDash val="solid"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ln>
      <a:solidFill>
        <a:srgbClr val="000000"/>
      </a:solidFill>
      <a:prstDash val="solid"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AB53-26E8-467A-9893-CEE767BFCD3D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A31E6-0B9B-4BAE-B4BF-FC51C66C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0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candlescience.com%2Ffragrance%2Fwhiskey-fragrance-oil&amp;psig=AOvVaw1R7UXUEfioaNAbHTNgkynA&amp;ust=1605738812758000&amp;source=images&amp;cd=vfe&amp;ved=0CAIQjRxqFwoTCODs_rzRiu0CFQAAAAAdAAAAABA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Hosmer-</a:t>
            </a:r>
            <a:r>
              <a:rPr lang="en-US" err="1"/>
              <a:t>Lemeshow</a:t>
            </a:r>
            <a:r>
              <a:rPr lang="en-US"/>
              <a:t> test: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Predicted response compared to the actual response in the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 think this model is good, does the data disagree and does the model need more?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“Lack of fit test”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31E6-0B9B-4BAE-B4BF-FC51C66C1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7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Model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Can see how other categories compare to the baseline “Category-Blend”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variable traits are more likely to be best or worst. Sigle Malt is showing to more likely be best and blended grain is more likely to be worst.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31E6-0B9B-4BAE-B4BF-FC51C66C1E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04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86 best… </a:t>
            </a:r>
          </a:p>
          <a:p>
            <a:r>
              <a:rPr lang="en-US"/>
              <a:t>Results did not vary much from each training and validation sample sizes. This could be due to </a:t>
            </a:r>
          </a:p>
          <a:p>
            <a:endParaRPr lang="en-US">
              <a:cs typeface="Calibri"/>
            </a:endParaRPr>
          </a:p>
          <a:p>
            <a:r>
              <a:rPr lang="en-US">
                <a:hlinkClick r:id="rId3"/>
              </a:rPr>
              <a:t>https://www.google.com/url?sa=i&amp;url=https%3A%2F%2Fwww.candlescience.com%2Ffragrance%2Fwhiskey-fragrance-oil&amp;psig=AOvVaw1R7UXUEfioaNAbHTNgkynA&amp;ust=1605738812758000&amp;source=images&amp;cd=vfe&amp;ved=0CAIQjRxqFwoTCODs_rzRiu0CFQAAAAAdAAAAABAD</a:t>
            </a:r>
            <a:r>
              <a:rPr lang="en-US"/>
              <a:t>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A31E6-0B9B-4BAE-B4BF-FC51C66C1E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science.org/news/not-so-neat-why-you-should-add-water-your-whiskey" TargetMode="External"/><Relationship Id="rId2" Type="http://schemas.openxmlformats.org/officeDocument/2006/relationships/hyperlink" Target="https://www.whiskybase.com/whiski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%3A%2F%2Fwww.candlescience.com%2Ffragrance%2Fwhiskey-fragrance-oil&amp;psig=AOvVaw1R7UXUEfioaNAbHTNgkynA&amp;ust=1605738812758000&amp;source=images&amp;cd=vfe&amp;ved=0CAIQjRxqFwoTCODs_rzRiu0CFQAAAAAdAAAAABA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Whiskey Trends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 Bryce Bowles,</a:t>
            </a:r>
          </a:p>
          <a:p>
            <a:r>
              <a:rPr lang="en-US" dirty="0">
                <a:cs typeface="Calibri"/>
              </a:rPr>
              <a:t> </a:t>
            </a:r>
            <a:r>
              <a:rPr lang="en-US" dirty="0">
                <a:ea typeface="+mn-lt"/>
                <a:cs typeface="+mn-lt"/>
              </a:rPr>
              <a:t>Sean McCarty, </a:t>
            </a:r>
          </a:p>
          <a:p>
            <a:r>
              <a:rPr lang="en-US" dirty="0">
                <a:cs typeface="Calibri"/>
              </a:rPr>
              <a:t>Drew </a:t>
            </a:r>
            <a:r>
              <a:rPr lang="en-US" dirty="0">
                <a:ea typeface="+mn-lt"/>
                <a:cs typeface="+mn-lt"/>
              </a:rPr>
              <a:t>Stachowiak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05A1-5D48-40C0-B52A-F8801F4C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Strength's Influence on Price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7A22B-CE60-44C1-9762-DC399FEAF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Strength/Price SCA with Outliers</a:t>
            </a:r>
            <a:endParaRPr lang="en-US"/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AF4D90D-5760-4D2D-9AAD-4B327DDFC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4400" y="2505075"/>
            <a:ext cx="4640562" cy="41290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DABA-AD92-4F50-A742-4238AF46F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Strength/Price SCA without Outliers</a:t>
            </a:r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20D3B52-ED87-4F72-87B1-BEC4CA6C27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7255" y="2505075"/>
            <a:ext cx="5390350" cy="4129088"/>
          </a:xfrm>
        </p:spPr>
      </p:pic>
    </p:spTree>
    <p:extLst>
      <p:ext uri="{BB962C8B-B14F-4D97-AF65-F5344CB8AC3E}">
        <p14:creationId xmlns:p14="http://schemas.microsoft.com/office/powerpoint/2010/main" val="34330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00FD159F-8371-4C2F-9D55-CB7BBF62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86843"/>
            <a:ext cx="11855884" cy="619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02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52241C5-0258-4D6C-BA04-F0547C0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419555" cy="69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0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1931790-86B5-4D0A-9BCC-9C0604D2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-4305"/>
            <a:ext cx="12200348" cy="68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78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A3366E5D-C4D7-4A5A-8869-DD2E7782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8" y="3132"/>
            <a:ext cx="12198522" cy="68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4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567EEC2-9C19-40D5-AA0E-B81D4FCA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4" y="-4305"/>
            <a:ext cx="12200349" cy="68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0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C1F9CD-0119-4E59-B3D3-1BF12C20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169035" cy="68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9C1F27B7-10CF-4F88-9888-53F4EC8B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200350" cy="686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6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1F4C-A615-43CA-9462-BFF015DA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629"/>
            <a:ext cx="10515600" cy="1325563"/>
          </a:xfrm>
        </p:spPr>
        <p:txBody>
          <a:bodyPr/>
          <a:lstStyle/>
          <a:p>
            <a:r>
              <a:rPr lang="en-US"/>
              <a:t>Logistic Regression Model </a:t>
            </a:r>
            <a:r>
              <a:rPr lang="en-US" sz="3200"/>
              <a:t>Predicting Best / Worst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87DF4-1146-480F-9925-BC4CFAC03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7209"/>
            <a:ext cx="5181600" cy="1694323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Validation Set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7DAD411-0EF8-4B98-9E8C-32255FDA3AF5}"/>
              </a:ext>
            </a:extLst>
          </p:cNvPr>
          <p:cNvSpPr txBox="1">
            <a:spLocks/>
          </p:cNvSpPr>
          <p:nvPr/>
        </p:nvSpPr>
        <p:spPr>
          <a:xfrm>
            <a:off x="1114425" y="1527175"/>
            <a:ext cx="5181600" cy="16943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Summary Statistics</a:t>
            </a:r>
          </a:p>
          <a:p>
            <a:pPr lvl="1"/>
            <a:r>
              <a:rPr lang="en-US" sz="1600"/>
              <a:t>How the data was partitioned</a:t>
            </a:r>
          </a:p>
          <a:p>
            <a:endParaRPr lang="en-US"/>
          </a:p>
          <a:p>
            <a:r>
              <a:rPr lang="en-US"/>
              <a:t>Training Set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0E8E89-F027-4678-AA52-2131048F4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75031"/>
              </p:ext>
            </p:extLst>
          </p:nvPr>
        </p:nvGraphicFramePr>
        <p:xfrm>
          <a:off x="838200" y="3361532"/>
          <a:ext cx="4560750" cy="59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9627">
                  <a:extLst>
                    <a:ext uri="{9D8B030D-6E8A-4147-A177-3AD203B41FA5}">
                      <a16:colId xmlns:a16="http://schemas.microsoft.com/office/drawing/2014/main" val="1294914822"/>
                    </a:ext>
                  </a:extLst>
                </a:gridCol>
                <a:gridCol w="950601">
                  <a:extLst>
                    <a:ext uri="{9D8B030D-6E8A-4147-A177-3AD203B41FA5}">
                      <a16:colId xmlns:a16="http://schemas.microsoft.com/office/drawing/2014/main" val="3191389372"/>
                    </a:ext>
                  </a:extLst>
                </a:gridCol>
                <a:gridCol w="854473">
                  <a:extLst>
                    <a:ext uri="{9D8B030D-6E8A-4147-A177-3AD203B41FA5}">
                      <a16:colId xmlns:a16="http://schemas.microsoft.com/office/drawing/2014/main" val="3381700905"/>
                    </a:ext>
                  </a:extLst>
                </a:gridCol>
                <a:gridCol w="1036049">
                  <a:extLst>
                    <a:ext uri="{9D8B030D-6E8A-4147-A177-3AD203B41FA5}">
                      <a16:colId xmlns:a16="http://schemas.microsoft.com/office/drawing/2014/main" val="3058053460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Variable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Categories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Frequencies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767647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Best or Worst (ID)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58.904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682369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Worst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41.096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0412206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4CFA37-F049-4A3A-A79D-D3CB0059F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06326"/>
              </p:ext>
            </p:extLst>
          </p:nvPr>
        </p:nvGraphicFramePr>
        <p:xfrm>
          <a:off x="766081" y="4247302"/>
          <a:ext cx="4836613" cy="1974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3641">
                  <a:extLst>
                    <a:ext uri="{9D8B030D-6E8A-4147-A177-3AD203B41FA5}">
                      <a16:colId xmlns:a16="http://schemas.microsoft.com/office/drawing/2014/main" val="4206460750"/>
                    </a:ext>
                  </a:extLst>
                </a:gridCol>
                <a:gridCol w="1008100">
                  <a:extLst>
                    <a:ext uri="{9D8B030D-6E8A-4147-A177-3AD203B41FA5}">
                      <a16:colId xmlns:a16="http://schemas.microsoft.com/office/drawing/2014/main" val="1051695230"/>
                    </a:ext>
                  </a:extLst>
                </a:gridCol>
                <a:gridCol w="906157">
                  <a:extLst>
                    <a:ext uri="{9D8B030D-6E8A-4147-A177-3AD203B41FA5}">
                      <a16:colId xmlns:a16="http://schemas.microsoft.com/office/drawing/2014/main" val="2004311741"/>
                    </a:ext>
                  </a:extLst>
                </a:gridCol>
                <a:gridCol w="1098715">
                  <a:extLst>
                    <a:ext uri="{9D8B030D-6E8A-4147-A177-3AD203B41FA5}">
                      <a16:colId xmlns:a16="http://schemas.microsoft.com/office/drawing/2014/main" val="3266162484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Variable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Categories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Frequencies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215134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Single Malt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84.932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1849464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3.425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843007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Spirit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2.740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7447780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Bourbon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2.055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7556903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Single Grain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2.055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5422199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Blended Malt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5544996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Corn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194605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Rye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86929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Blended Grain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46443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62E35C-92B1-4B6B-8EBF-0F64A32A3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25414"/>
              </p:ext>
            </p:extLst>
          </p:nvPr>
        </p:nvGraphicFramePr>
        <p:xfrm>
          <a:off x="6296025" y="3338053"/>
          <a:ext cx="4560750" cy="59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9627">
                  <a:extLst>
                    <a:ext uri="{9D8B030D-6E8A-4147-A177-3AD203B41FA5}">
                      <a16:colId xmlns:a16="http://schemas.microsoft.com/office/drawing/2014/main" val="1879998645"/>
                    </a:ext>
                  </a:extLst>
                </a:gridCol>
                <a:gridCol w="950601">
                  <a:extLst>
                    <a:ext uri="{9D8B030D-6E8A-4147-A177-3AD203B41FA5}">
                      <a16:colId xmlns:a16="http://schemas.microsoft.com/office/drawing/2014/main" val="793622780"/>
                    </a:ext>
                  </a:extLst>
                </a:gridCol>
                <a:gridCol w="854473">
                  <a:extLst>
                    <a:ext uri="{9D8B030D-6E8A-4147-A177-3AD203B41FA5}">
                      <a16:colId xmlns:a16="http://schemas.microsoft.com/office/drawing/2014/main" val="2704512829"/>
                    </a:ext>
                  </a:extLst>
                </a:gridCol>
                <a:gridCol w="1036049">
                  <a:extLst>
                    <a:ext uri="{9D8B030D-6E8A-4147-A177-3AD203B41FA5}">
                      <a16:colId xmlns:a16="http://schemas.microsoft.com/office/drawing/2014/main" val="135449678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Variable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Categories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Frequencies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873830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Best or Worst (ID)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090605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Worst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45.000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6252604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26331394-8B6E-4CC0-8412-DBC4D65557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7467657"/>
              </p:ext>
            </p:extLst>
          </p:nvPr>
        </p:nvGraphicFramePr>
        <p:xfrm>
          <a:off x="6485342" y="4247302"/>
          <a:ext cx="4371433" cy="18869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245">
                  <a:extLst>
                    <a:ext uri="{9D8B030D-6E8A-4147-A177-3AD203B41FA5}">
                      <a16:colId xmlns:a16="http://schemas.microsoft.com/office/drawing/2014/main" val="2377707046"/>
                    </a:ext>
                  </a:extLst>
                </a:gridCol>
                <a:gridCol w="911142">
                  <a:extLst>
                    <a:ext uri="{9D8B030D-6E8A-4147-A177-3AD203B41FA5}">
                      <a16:colId xmlns:a16="http://schemas.microsoft.com/office/drawing/2014/main" val="3577362876"/>
                    </a:ext>
                  </a:extLst>
                </a:gridCol>
                <a:gridCol w="819004">
                  <a:extLst>
                    <a:ext uri="{9D8B030D-6E8A-4147-A177-3AD203B41FA5}">
                      <a16:colId xmlns:a16="http://schemas.microsoft.com/office/drawing/2014/main" val="1592637787"/>
                    </a:ext>
                  </a:extLst>
                </a:gridCol>
                <a:gridCol w="993042">
                  <a:extLst>
                    <a:ext uri="{9D8B030D-6E8A-4147-A177-3AD203B41FA5}">
                      <a16:colId xmlns:a16="http://schemas.microsoft.com/office/drawing/2014/main" val="517751375"/>
                    </a:ext>
                  </a:extLst>
                </a:gridCol>
              </a:tblGrid>
              <a:tr h="188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Variable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Categories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Frequencies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916639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Malt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1567613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Bourbon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912918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Spirit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70576022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Blend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1128013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Blended Grain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33147538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Blended Malt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78783433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Corn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34357957"/>
                  </a:ext>
                </a:extLst>
              </a:tr>
              <a:tr h="18809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Rye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98767559"/>
                  </a:ext>
                </a:extLst>
              </a:tr>
              <a:tr h="194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Single Grain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89458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985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61A7-E92A-4133-A84A-C7ABB649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of variable Best or Worst (ID):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C29F-EE6D-4D86-B16C-3A6FED3D4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Correlation Matrix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Goodness of fit statistics</a:t>
            </a:r>
          </a:p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267D4A-0303-493C-B540-BAF72000E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24050"/>
              </p:ext>
            </p:extLst>
          </p:nvPr>
        </p:nvGraphicFramePr>
        <p:xfrm>
          <a:off x="5706806" y="2143851"/>
          <a:ext cx="5422900" cy="793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58165393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12324474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6615039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3902818067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Variables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Strength_Clean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Age_Clean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US Currency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38054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Strength_Clean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1.000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0.239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998080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Age_Clean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1.000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</a:rPr>
                        <a:t>0.278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73992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 Currency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1.000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88545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A4F98E-0922-458D-890B-B2D96FF7D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938626"/>
              </p:ext>
            </p:extLst>
          </p:nvPr>
        </p:nvGraphicFramePr>
        <p:xfrm>
          <a:off x="6322756" y="3797482"/>
          <a:ext cx="4191000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4520695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1202975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96729866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Statistic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Independent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067404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Observations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2987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Sum of weights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146.000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146.000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9978636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161076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-2 Log(Likelihood)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197.744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26.822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607693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R²(McFadden)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0.864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706515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R²(Cox and Snell)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0.690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0930183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R²(Nagelkerke)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62183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199.744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50.822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020009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SBC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202.728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86.625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819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Iterations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62155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4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A95B-0009-4A55-A326-8FDD7C680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Whiskeys at a Glance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3520A-7B57-4FB4-B84B-D7804A57D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b="1"/>
              <a:t>Whiskey Name: </a:t>
            </a:r>
            <a:r>
              <a:rPr lang="en-US" sz="1300"/>
              <a:t>Name of each Whiskey as labeled on each bottle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Cask: </a:t>
            </a:r>
            <a:r>
              <a:rPr lang="en-US" sz="1300"/>
              <a:t>Type of barrel used to age the whiskey or create a finish.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Distillery: </a:t>
            </a:r>
            <a:r>
              <a:rPr lang="en-US" sz="1300"/>
              <a:t>Name of the company that distilled (created) the whiskey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Bottler: </a:t>
            </a:r>
            <a:r>
              <a:rPr lang="en-US" sz="1300"/>
              <a:t>Name of the company that bottles the whiskey and distributes/sells the finished product (There are 9 Distinct Bottlers)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Rating: </a:t>
            </a:r>
            <a:r>
              <a:rPr lang="en-US" sz="1300"/>
              <a:t>Average rating provided by user reviews on a 100-point scale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Reviews: </a:t>
            </a:r>
            <a:r>
              <a:rPr lang="en-US" sz="1300"/>
              <a:t>Number of reviews for each Whiskey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Strength: </a:t>
            </a:r>
            <a:r>
              <a:rPr lang="en-US" sz="1300"/>
              <a:t>Percent amount of alcohol contained in the bottle</a:t>
            </a:r>
            <a:endParaRPr lang="en-US" sz="1300">
              <a:cs typeface="Calibri"/>
            </a:endParaRPr>
          </a:p>
          <a:p>
            <a:r>
              <a:rPr lang="en-US" sz="1300" b="1"/>
              <a:t>Age: </a:t>
            </a:r>
            <a:r>
              <a:rPr lang="en-US" sz="1300"/>
              <a:t>Length of time the youngest whiskey was aged within a barrel</a:t>
            </a:r>
            <a:endParaRPr lang="en-US" sz="1300">
              <a:cs typeface="Calibri"/>
            </a:endParaRPr>
          </a:p>
          <a:p>
            <a:pPr lvl="0"/>
            <a:r>
              <a:rPr lang="en-US" sz="1300" b="1"/>
              <a:t>US Currency: </a:t>
            </a:r>
            <a:r>
              <a:rPr lang="en-US" sz="1300"/>
              <a:t>Price of the bottle</a:t>
            </a:r>
            <a:endParaRPr lang="en-US" sz="1300">
              <a:cs typeface="Calibri"/>
            </a:endParaRPr>
          </a:p>
          <a:p>
            <a:endParaRPr lang="en-US" sz="13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411F2-82C1-4913-8585-931B30E5EB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958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903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4A9B-5C48-45F2-9B92-CF928019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Traits </a:t>
            </a:r>
            <a:r>
              <a:rPr lang="en-US" sz="3200"/>
              <a:t>(Variable Best or Worst)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50564-A26B-44B3-966F-9327595BE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Test of the null hypothesis H0: Y=0.411</a:t>
            </a:r>
          </a:p>
          <a:p>
            <a:pPr lvl="1"/>
            <a:r>
              <a:rPr lang="en-US"/>
              <a:t>Does this model do anything for us when predicting the response variable? 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DAA99-530E-402F-96D7-19743C64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1421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pPr lvl="1"/>
            <a:r>
              <a:rPr lang="en-US" dirty="0"/>
              <a:t>“Lack of fit test” - Are more variables needed for this model? Possibly</a:t>
            </a: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A7D50-8E73-47E1-BE8F-2A78AF3D9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7" t="12294" r="1" b="14690"/>
          <a:stretch/>
        </p:blipFill>
        <p:spPr>
          <a:xfrm>
            <a:off x="6637868" y="4227329"/>
            <a:ext cx="4715932" cy="214214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9B133B-1899-4BDD-8F3C-2BC4FD991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43383"/>
              </p:ext>
            </p:extLst>
          </p:nvPr>
        </p:nvGraphicFramePr>
        <p:xfrm>
          <a:off x="1209947" y="4001294"/>
          <a:ext cx="4076700" cy="793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368212393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698111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94469010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411788696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Statistic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Chi-square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Pr &gt; Chi²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670111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-2 Log(Likelihood)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170.922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&lt; 0.0001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7699306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86.640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&lt; 0.0001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03181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17.972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29249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F74DC3-5DFD-4AF9-B0FF-5F8CA097C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49561"/>
              </p:ext>
            </p:extLst>
          </p:nvPr>
        </p:nvGraphicFramePr>
        <p:xfrm>
          <a:off x="6637868" y="3502269"/>
          <a:ext cx="4406900" cy="400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23112612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8529104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633564067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1913405720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Statistic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Chi-square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Pr &gt; Chi²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882388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Hosmer-Lemeshow Statistic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21.218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351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605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4278-F8E8-4B7C-BA18-1E0AB571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62" y="486665"/>
            <a:ext cx="3672840" cy="1117664"/>
          </a:xfrm>
        </p:spPr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83DA-FED9-4C31-9EB1-64BD67CAE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3108" y="649351"/>
            <a:ext cx="1863776" cy="815904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Type II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Significant effects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on Best or Worst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08F3F2-F3B0-4B2D-A6AF-0CF233171C22}"/>
              </a:ext>
            </a:extLst>
          </p:cNvPr>
          <p:cNvSpPr txBox="1">
            <a:spLocks/>
          </p:cNvSpPr>
          <p:nvPr/>
        </p:nvSpPr>
        <p:spPr>
          <a:xfrm>
            <a:off x="617618" y="2585885"/>
            <a:ext cx="4740963" cy="379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Model parameters (Variable Best or Worst (ID)):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016D2F-327A-4432-A0B4-AA82F3571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265594"/>
              </p:ext>
            </p:extLst>
          </p:nvPr>
        </p:nvGraphicFramePr>
        <p:xfrm>
          <a:off x="483179" y="3319327"/>
          <a:ext cx="5693952" cy="2762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515">
                  <a:extLst>
                    <a:ext uri="{9D8B030D-6E8A-4147-A177-3AD203B41FA5}">
                      <a16:colId xmlns:a16="http://schemas.microsoft.com/office/drawing/2014/main" val="2483009955"/>
                    </a:ext>
                  </a:extLst>
                </a:gridCol>
                <a:gridCol w="735080">
                  <a:extLst>
                    <a:ext uri="{9D8B030D-6E8A-4147-A177-3AD203B41FA5}">
                      <a16:colId xmlns:a16="http://schemas.microsoft.com/office/drawing/2014/main" val="3869105918"/>
                    </a:ext>
                  </a:extLst>
                </a:gridCol>
                <a:gridCol w="1120121">
                  <a:extLst>
                    <a:ext uri="{9D8B030D-6E8A-4147-A177-3AD203B41FA5}">
                      <a16:colId xmlns:a16="http://schemas.microsoft.com/office/drawing/2014/main" val="2573834126"/>
                    </a:ext>
                  </a:extLst>
                </a:gridCol>
                <a:gridCol w="1131790">
                  <a:extLst>
                    <a:ext uri="{9D8B030D-6E8A-4147-A177-3AD203B41FA5}">
                      <a16:colId xmlns:a16="http://schemas.microsoft.com/office/drawing/2014/main" val="1092664869"/>
                    </a:ext>
                  </a:extLst>
                </a:gridCol>
                <a:gridCol w="1038446">
                  <a:extLst>
                    <a:ext uri="{9D8B030D-6E8A-4147-A177-3AD203B41FA5}">
                      <a16:colId xmlns:a16="http://schemas.microsoft.com/office/drawing/2014/main" val="951083064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Source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Value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Standard error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Wald Chi-Square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Pr &gt; Chi²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5719952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Intercept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13.722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4.294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10.213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696537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effectLst/>
                        </a:rPr>
                        <a:t>Strength_Clean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-0.014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0.053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0.788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6273313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Age_Clean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-0.242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11.329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47991913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US Currency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-0.001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12.982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3601256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Category-Blend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9854327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Category-Blended Grain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-5.722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3.623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2.494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512689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Category-Blended Malt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-4.882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3.286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2.207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8181584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Category-Bourbon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-5.280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2.487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7735968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Category-Corn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-5.203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2.377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093873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Category-Rye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-5.239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2.430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27039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Category-Single Grain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3.239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123169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Category-Single Malt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-5.825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2.729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4.555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354853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Category-Spirit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-4.545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1.869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10488189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3C3652C-ACA3-4C03-B686-CAADDCC40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445837"/>
              </p:ext>
            </p:extLst>
          </p:nvPr>
        </p:nvGraphicFramePr>
        <p:xfrm>
          <a:off x="6501580" y="2251939"/>
          <a:ext cx="5279851" cy="3956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CD469E5-43F3-4345-983A-55A491AF67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9705620"/>
              </p:ext>
            </p:extLst>
          </p:nvPr>
        </p:nvGraphicFramePr>
        <p:xfrm>
          <a:off x="6550706" y="649351"/>
          <a:ext cx="5181601" cy="818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440">
                  <a:extLst>
                    <a:ext uri="{9D8B030D-6E8A-4147-A177-3AD203B41FA5}">
                      <a16:colId xmlns:a16="http://schemas.microsoft.com/office/drawing/2014/main" val="1980670348"/>
                    </a:ext>
                  </a:extLst>
                </a:gridCol>
                <a:gridCol w="272716">
                  <a:extLst>
                    <a:ext uri="{9D8B030D-6E8A-4147-A177-3AD203B41FA5}">
                      <a16:colId xmlns:a16="http://schemas.microsoft.com/office/drawing/2014/main" val="700387278"/>
                    </a:ext>
                  </a:extLst>
                </a:gridCol>
                <a:gridCol w="1006951">
                  <a:extLst>
                    <a:ext uri="{9D8B030D-6E8A-4147-A177-3AD203B41FA5}">
                      <a16:colId xmlns:a16="http://schemas.microsoft.com/office/drawing/2014/main" val="1760897162"/>
                    </a:ext>
                  </a:extLst>
                </a:gridCol>
                <a:gridCol w="1017440">
                  <a:extLst>
                    <a:ext uri="{9D8B030D-6E8A-4147-A177-3AD203B41FA5}">
                      <a16:colId xmlns:a16="http://schemas.microsoft.com/office/drawing/2014/main" val="2881819173"/>
                    </a:ext>
                  </a:extLst>
                </a:gridCol>
                <a:gridCol w="933527">
                  <a:extLst>
                    <a:ext uri="{9D8B030D-6E8A-4147-A177-3AD203B41FA5}">
                      <a16:colId xmlns:a16="http://schemas.microsoft.com/office/drawing/2014/main" val="4037278651"/>
                    </a:ext>
                  </a:extLst>
                </a:gridCol>
                <a:gridCol w="933527">
                  <a:extLst>
                    <a:ext uri="{9D8B030D-6E8A-4147-A177-3AD203B41FA5}">
                      <a16:colId xmlns:a16="http://schemas.microsoft.com/office/drawing/2014/main" val="3298881453"/>
                    </a:ext>
                  </a:extLst>
                </a:gridCol>
              </a:tblGrid>
              <a:tr h="162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Source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Chi-square (Wald)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 &gt; Wald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Chi-square (LR)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Pr &gt; LR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34969742"/>
                  </a:ext>
                </a:extLst>
              </a:tr>
              <a:tr h="162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Strength_Clean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23.698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&lt; 0.0001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5981180"/>
                  </a:ext>
                </a:extLst>
              </a:tr>
              <a:tr h="162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Age_Clean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11.329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57.154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&lt; 0.0001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15274600"/>
                  </a:ext>
                </a:extLst>
              </a:tr>
              <a:tr h="162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US Currency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12.982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89.137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&lt; 0.0001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41354499"/>
                  </a:ext>
                </a:extLst>
              </a:tr>
              <a:tr h="167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Category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8.153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41.562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&lt; 0.0001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8272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513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7497B-34A1-4AFB-932F-D71847F6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hiskey Fragrance Oil - CandleScience">
            <a:extLst>
              <a:ext uri="{FF2B5EF4-FFF2-40B4-BE49-F238E27FC236}">
                <a16:creationId xmlns:a16="http://schemas.microsoft.com/office/drawing/2014/main" id="{21A0FECD-A542-4353-AA86-92A8C7D3AA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578894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4C56048-B99B-477E-9F26-2C52D0D59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60711"/>
              </p:ext>
            </p:extLst>
          </p:nvPr>
        </p:nvGraphicFramePr>
        <p:xfrm>
          <a:off x="5817326" y="1717394"/>
          <a:ext cx="5536475" cy="3119120"/>
        </p:xfrm>
        <a:graphic>
          <a:graphicData uri="http://schemas.openxmlformats.org/drawingml/2006/table">
            <a:tbl>
              <a:tblPr/>
              <a:tblGrid>
                <a:gridCol w="1376118">
                  <a:extLst>
                    <a:ext uri="{9D8B030D-6E8A-4147-A177-3AD203B41FA5}">
                      <a16:colId xmlns:a16="http://schemas.microsoft.com/office/drawing/2014/main" val="4049990654"/>
                    </a:ext>
                  </a:extLst>
                </a:gridCol>
                <a:gridCol w="755265">
                  <a:extLst>
                    <a:ext uri="{9D8B030D-6E8A-4147-A177-3AD203B41FA5}">
                      <a16:colId xmlns:a16="http://schemas.microsoft.com/office/drawing/2014/main" val="1303921781"/>
                    </a:ext>
                  </a:extLst>
                </a:gridCol>
                <a:gridCol w="1024088">
                  <a:extLst>
                    <a:ext uri="{9D8B030D-6E8A-4147-A177-3AD203B41FA5}">
                      <a16:colId xmlns:a16="http://schemas.microsoft.com/office/drawing/2014/main" val="4069491387"/>
                    </a:ext>
                  </a:extLst>
                </a:gridCol>
                <a:gridCol w="1241706">
                  <a:extLst>
                    <a:ext uri="{9D8B030D-6E8A-4147-A177-3AD203B41FA5}">
                      <a16:colId xmlns:a16="http://schemas.microsoft.com/office/drawing/2014/main" val="3400152374"/>
                    </a:ext>
                  </a:extLst>
                </a:gridCol>
                <a:gridCol w="1139298">
                  <a:extLst>
                    <a:ext uri="{9D8B030D-6E8A-4147-A177-3AD203B41FA5}">
                      <a16:colId xmlns:a16="http://schemas.microsoft.com/office/drawing/2014/main" val="323763341"/>
                    </a:ext>
                  </a:extLst>
                </a:gridCol>
              </a:tblGrid>
              <a:tr h="19685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 table for the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sample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7094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15090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from \ to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correct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317791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93.02%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90505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98.33%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4729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95.21%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4404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95987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843303"/>
                  </a:ext>
                </a:extLst>
              </a:tr>
              <a:tr h="19685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 table for the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 sample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816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0677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from \ to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correct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938408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81.82%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781372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Worst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2373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86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9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CADE6-68AF-4B2B-9C63-135CC528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Conclusion</a:t>
            </a:r>
          </a:p>
        </p:txBody>
      </p:sp>
      <p:sp>
        <p:nvSpPr>
          <p:cNvPr id="2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glass of water on a table&#10;&#10;Description automatically generated">
            <a:extLst>
              <a:ext uri="{FF2B5EF4-FFF2-40B4-BE49-F238E27FC236}">
                <a16:creationId xmlns:a16="http://schemas.microsoft.com/office/drawing/2014/main" id="{07C40245-E0A9-40BE-802C-482F9A590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2121" r="21510" b="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161C-C38A-40EF-B666-76328EEE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  <a:cs typeface="Calibri"/>
              </a:rPr>
              <a:t>Whiskey is complicated</a:t>
            </a:r>
          </a:p>
          <a:p>
            <a:r>
              <a:rPr lang="en-US" sz="2000">
                <a:solidFill>
                  <a:srgbClr val="000000"/>
                </a:solidFill>
                <a:cs typeface="Calibri"/>
              </a:rPr>
              <a:t>People are complicated</a:t>
            </a:r>
          </a:p>
          <a:p>
            <a:r>
              <a:rPr lang="en-US" sz="2000">
                <a:solidFill>
                  <a:srgbClr val="000000"/>
                </a:solidFill>
                <a:cs typeface="Calibri"/>
              </a:rPr>
              <a:t>Whiskey is best enjoyed how you enjoy it</a:t>
            </a:r>
          </a:p>
        </p:txBody>
      </p:sp>
    </p:spTree>
    <p:extLst>
      <p:ext uri="{BB962C8B-B14F-4D97-AF65-F5344CB8AC3E}">
        <p14:creationId xmlns:p14="http://schemas.microsoft.com/office/powerpoint/2010/main" val="2209159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CADE6-68AF-4B2B-9C63-135CC528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161C-C38A-40EF-B666-76328EEE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https://www.whiskybase.com/whiskies</a:t>
            </a:r>
            <a:r>
              <a:rPr lang="en-US">
                <a:ea typeface="+mn-lt"/>
                <a:cs typeface="+mn-lt"/>
              </a:rPr>
              <a:t> - Dataset</a:t>
            </a:r>
          </a:p>
          <a:p>
            <a:r>
              <a:rPr lang="en-US">
                <a:ea typeface="+mn-lt"/>
                <a:cs typeface="+mn-lt"/>
                <a:hlinkClick r:id="rId3"/>
              </a:rPr>
              <a:t>https://insidescience.org/news/not-so-neat-why-you-should-add-water-your-whiskey</a:t>
            </a:r>
            <a:r>
              <a:rPr lang="en-US">
                <a:ea typeface="+mn-lt"/>
                <a:cs typeface="+mn-lt"/>
              </a:rPr>
              <a:t> - Picture</a:t>
            </a:r>
          </a:p>
          <a:p>
            <a:r>
              <a:rPr lang="en-US">
                <a:cs typeface="Calibri"/>
              </a:rPr>
              <a:t>https://www.google.com/url?sa=i&amp;url=https%3A%2F%2Ffood.ndtv.com%2Ffood-drinks%2F6-different-types-of-whiskeys-a-whiskey-or-a-whisky-lover-should-know-1744958&amp;psig=AOvVaw1R7UXUEfioaNAbHTNgkynA&amp;ust=1605738812758000&amp;source=images&amp;cd=vfe&amp;ved=0CAIQjRxqFwoTCODs_rzRiu0CFQAAAAAdAAAAABAJ  – Picture</a:t>
            </a:r>
          </a:p>
          <a:p>
            <a:r>
              <a:rPr lang="en-US">
                <a:hlinkClick r:id="rId4"/>
              </a:rPr>
              <a:t>https://www.google.com/url?sa=i&amp;url=https%3A%2F%2Fwww.candlescience.com%2Ffragrance%2Fwhiskey-fragrance-oil&amp;psig=AOvVaw1R7UXUEfioaNAbHTNgkynA&amp;ust=1605738812758000&amp;source=images&amp;cd=vfe&amp;ved=0CAIQjRxqFwoTCODs_rzRiu0CFQAAAAAdAAAAABAD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06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FBFBB-D5AA-4EC1-995C-0652C1AD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548" y="637763"/>
            <a:ext cx="4940644" cy="12672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Categories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C7E45F96-1292-4827-BBD9-CC1AE3B23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16235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B8018-7C7C-4451-8EA9-D3CD3990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24" r="5479" b="-2"/>
          <a:stretch/>
        </p:blipFill>
        <p:spPr>
          <a:xfrm>
            <a:off x="576943" y="1991436"/>
            <a:ext cx="6306255" cy="42230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0D39F-1730-41FF-9534-55E0C2EE9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89" y="1760660"/>
            <a:ext cx="3486067" cy="485627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lvl="0" indent="-228600">
              <a:buFont typeface="Arial" panose="020B0604020202020204" pitchFamily="34" charset="0"/>
              <a:buChar char="•"/>
            </a:pPr>
            <a:r>
              <a:rPr lang="en-US" sz="1300" b="1"/>
              <a:t>Single Malt </a:t>
            </a:r>
            <a:r>
              <a:rPr lang="en-US" sz="1300"/>
              <a:t>- whisky must have been produced by one distillery one and one grain (malted barley) and must also be aged for at least three years in oak casks. (laws vary)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/>
              <a:t>“Blend” or “</a:t>
            </a:r>
            <a:r>
              <a:rPr lang="en-US" sz="1300" b="1"/>
              <a:t>Blended</a:t>
            </a:r>
            <a:r>
              <a:rPr lang="en-US" sz="1300"/>
              <a:t>”- product of blending different types of whiskeys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Single Grain </a:t>
            </a:r>
            <a:r>
              <a:rPr lang="en-US" sz="1300"/>
              <a:t>- are often made from wheat, corn, or a blend of the two - the grain does not need to be malted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Corn </a:t>
            </a:r>
            <a:r>
              <a:rPr lang="en-US" sz="1300"/>
              <a:t>- American made from a mash of at least 80 percent corn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Bourbon </a:t>
            </a:r>
            <a:r>
              <a:rPr lang="en-US" sz="1300"/>
              <a:t>- a barrel-aged distilled spirit made primarily from corn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Spirit </a:t>
            </a:r>
            <a:r>
              <a:rPr lang="en-US" sz="1300"/>
              <a:t>- a combination of neutral grain spirit and whiskey, consisting of at least 5% whiskey and no more than 20% straight whiskey (a category of American whiskey aged at least two years, among other requirements)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300" b="1"/>
              <a:t>Rye </a:t>
            </a:r>
            <a:r>
              <a:rPr lang="en-US" sz="1300"/>
              <a:t>- American, must be distilled from at least 51 percent rye grain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2805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3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6B5E7-72B1-42E8-80D9-8332CFB33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cs typeface="Calibri Light"/>
              </a:rPr>
              <a:t>Qualities of the Worst Whiskies</a:t>
            </a:r>
          </a:p>
        </p:txBody>
      </p:sp>
      <p:sp>
        <p:nvSpPr>
          <p:cNvPr id="44" name="Rectangle 3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928BE-753C-4911-A2D0-5E26F74A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100">
              <a:cs typeface="Calibri"/>
            </a:endParaRPr>
          </a:p>
          <a:p>
            <a:r>
              <a:rPr lang="en-US" sz="1100">
                <a:cs typeface="Calibri"/>
              </a:rPr>
              <a:t>Lowest legal proof to be considered "Whiskey"</a:t>
            </a:r>
          </a:p>
          <a:p>
            <a:r>
              <a:rPr lang="en-US" sz="1100">
                <a:cs typeface="Calibri"/>
              </a:rPr>
              <a:t>Generally cheap</a:t>
            </a:r>
          </a:p>
          <a:p>
            <a:r>
              <a:rPr lang="en-US" sz="1100">
                <a:cs typeface="Calibri"/>
              </a:rPr>
              <a:t>Aged for small amounts of time, if any</a:t>
            </a:r>
          </a:p>
          <a:p>
            <a:r>
              <a:rPr lang="en-US" sz="1100">
                <a:cs typeface="Calibri"/>
              </a:rPr>
              <a:t>Casks are usually American White Oak</a:t>
            </a:r>
          </a:p>
          <a:p>
            <a:r>
              <a:rPr lang="en-US" sz="1100">
                <a:cs typeface="Calibri"/>
              </a:rPr>
              <a:t>Distilling technique has a lot of variation</a:t>
            </a:r>
          </a:p>
          <a:p>
            <a:endParaRPr lang="en-US" sz="1100">
              <a:cs typeface="Calibri"/>
            </a:endParaRPr>
          </a:p>
        </p:txBody>
      </p:sp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702CA429-53BA-4FCA-9E70-0373601F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2820025"/>
            <a:ext cx="5481509" cy="330260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DE9978-AA5F-40D5-89F9-CB62679F8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89651"/>
              </p:ext>
            </p:extLst>
          </p:nvPr>
        </p:nvGraphicFramePr>
        <p:xfrm>
          <a:off x="6198781" y="3074677"/>
          <a:ext cx="5523085" cy="279330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1067821">
                  <a:extLst>
                    <a:ext uri="{9D8B030D-6E8A-4147-A177-3AD203B41FA5}">
                      <a16:colId xmlns:a16="http://schemas.microsoft.com/office/drawing/2014/main" val="2470548653"/>
                    </a:ext>
                  </a:extLst>
                </a:gridCol>
                <a:gridCol w="943040">
                  <a:extLst>
                    <a:ext uri="{9D8B030D-6E8A-4147-A177-3AD203B41FA5}">
                      <a16:colId xmlns:a16="http://schemas.microsoft.com/office/drawing/2014/main" val="376714364"/>
                    </a:ext>
                  </a:extLst>
                </a:gridCol>
                <a:gridCol w="818258">
                  <a:extLst>
                    <a:ext uri="{9D8B030D-6E8A-4147-A177-3AD203B41FA5}">
                      <a16:colId xmlns:a16="http://schemas.microsoft.com/office/drawing/2014/main" val="546502547"/>
                    </a:ext>
                  </a:extLst>
                </a:gridCol>
                <a:gridCol w="1161719">
                  <a:extLst>
                    <a:ext uri="{9D8B030D-6E8A-4147-A177-3AD203B41FA5}">
                      <a16:colId xmlns:a16="http://schemas.microsoft.com/office/drawing/2014/main" val="1200325769"/>
                    </a:ext>
                  </a:extLst>
                </a:gridCol>
                <a:gridCol w="745184">
                  <a:extLst>
                    <a:ext uri="{9D8B030D-6E8A-4147-A177-3AD203B41FA5}">
                      <a16:colId xmlns:a16="http://schemas.microsoft.com/office/drawing/2014/main" val="3216862945"/>
                    </a:ext>
                  </a:extLst>
                </a:gridCol>
                <a:gridCol w="787063">
                  <a:extLst>
                    <a:ext uri="{9D8B030D-6E8A-4147-A177-3AD203B41FA5}">
                      <a16:colId xmlns:a16="http://schemas.microsoft.com/office/drawing/2014/main" val="3661801301"/>
                    </a:ext>
                  </a:extLst>
                </a:gridCol>
              </a:tblGrid>
              <a:tr h="529051">
                <a:tc>
                  <a:txBody>
                    <a:bodyPr/>
                    <a:lstStyle/>
                    <a:p>
                      <a:pPr algn="ctr" fontAlgn="b"/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Strength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cap="none" spc="0">
                          <a:solidFill>
                            <a:schemeClr val="tx1"/>
                          </a:solidFill>
                          <a:effectLst/>
                        </a:rPr>
                        <a:t>Price</a:t>
                      </a:r>
                      <a:endParaRPr lang="en-US" sz="20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479404"/>
                  </a:ext>
                </a:extLst>
              </a:tr>
              <a:tr h="452851">
                <a:tc>
                  <a:txBody>
                    <a:bodyPr/>
                    <a:lstStyle/>
                    <a:p>
                      <a:pPr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rgbClr val="FF0000"/>
                          </a:solidFill>
                          <a:effectLst/>
                        </a:rPr>
                        <a:t>0.096</a:t>
                      </a:r>
                      <a:endParaRPr lang="en-US" sz="1500" cap="none" spc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rgbClr val="FF0000"/>
                          </a:solidFill>
                          <a:effectLst/>
                        </a:rPr>
                        <a:t>-0.094</a:t>
                      </a:r>
                      <a:endParaRPr lang="en-US" sz="1500" cap="none" spc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rgbClr val="FF0000"/>
                          </a:solidFill>
                          <a:effectLst/>
                        </a:rPr>
                        <a:t>-0.057</a:t>
                      </a:r>
                      <a:endParaRPr lang="en-US" sz="1500" cap="none" spc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rgbClr val="FF0000"/>
                          </a:solidFill>
                          <a:effectLst/>
                        </a:rPr>
                        <a:t>0.127</a:t>
                      </a:r>
                      <a:endParaRPr lang="en-US" sz="1500" cap="none" spc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942452"/>
                  </a:ext>
                </a:extLst>
              </a:tr>
              <a:tr h="452851">
                <a:tc>
                  <a:txBody>
                    <a:bodyPr/>
                    <a:lstStyle/>
                    <a:p>
                      <a:pPr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0.096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-0.031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-0.074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0.046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553177"/>
                  </a:ext>
                </a:extLst>
              </a:tr>
              <a:tr h="452851">
                <a:tc>
                  <a:txBody>
                    <a:bodyPr/>
                    <a:lstStyle/>
                    <a:p>
                      <a:pPr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Strength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-0.094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-0.031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0.028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rgbClr val="FF0000"/>
                          </a:solidFill>
                          <a:effectLst/>
                        </a:rPr>
                        <a:t>0.350</a:t>
                      </a:r>
                      <a:endParaRPr lang="en-US" sz="1500" cap="none" spc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75567"/>
                  </a:ext>
                </a:extLst>
              </a:tr>
              <a:tr h="452851">
                <a:tc>
                  <a:txBody>
                    <a:bodyPr/>
                    <a:lstStyle/>
                    <a:p>
                      <a:pPr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-0.057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-0.074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0.028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-0.007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114451"/>
                  </a:ext>
                </a:extLst>
              </a:tr>
              <a:tr h="452851">
                <a:tc>
                  <a:txBody>
                    <a:bodyPr/>
                    <a:lstStyle/>
                    <a:p>
                      <a:pPr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Price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0.127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0.046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0.350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-0.007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277" marR="0" marT="22080" marB="165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51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04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E5C-EBC1-4B75-96BF-A81FED52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Worst Proof We've Got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6B820-D959-4179-B47F-F58200A9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The Alcohol By Volume (ABV) of the worst whiskies generally fall around the 40% mark as this is the legal minimum for these spirits to be classified as "Whiskey".</a:t>
            </a: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The types of whiskies vary quite a bit, there is however a sizable cluster of single malt whiskies on the far right.</a:t>
            </a: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Single Malt has a shallow negative relationship.</a:t>
            </a: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Blends have a steep negative relationship. Mostly around the 40% mark.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pic>
        <p:nvPicPr>
          <p:cNvPr id="35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B2D1417D-DE73-4A99-8981-83801F7C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598" y="627649"/>
            <a:ext cx="7078517" cy="5587404"/>
          </a:xfrm>
        </p:spPr>
      </p:pic>
    </p:spTree>
    <p:extLst>
      <p:ext uri="{BB962C8B-B14F-4D97-AF65-F5344CB8AC3E}">
        <p14:creationId xmlns:p14="http://schemas.microsoft.com/office/powerpoint/2010/main" val="76131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E5C-EBC1-4B75-96BF-A81FED52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Got Anything Cheap?</a:t>
            </a:r>
            <a:endParaRPr lang="en-US" sz="4800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6B820-D959-4179-B47F-F58200A9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The price of these whiskies are generally going to be low. There are outliers such as that Single Malt to the right, but it also scored a 45 rating.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Most of these whiskies trend towards the upper left corner and are mostly under $100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B8F8768-29FB-4CE2-B9B4-FA8C76D94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143" y="633421"/>
            <a:ext cx="7101608" cy="5593177"/>
          </a:xfrm>
        </p:spPr>
      </p:pic>
    </p:spTree>
    <p:extLst>
      <p:ext uri="{BB962C8B-B14F-4D97-AF65-F5344CB8AC3E}">
        <p14:creationId xmlns:p14="http://schemas.microsoft.com/office/powerpoint/2010/main" val="259558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E5C-EBC1-4B75-96BF-A81FED52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Not Old Enough!</a:t>
            </a:r>
            <a:endParaRPr lang="en-US" sz="4800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6B820-D959-4179-B47F-F58200A9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   Aging a whiskey is meant to expel the harsher tones of the taste while infusing the barrels' essence into the profile.</a:t>
            </a: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Most of these whiskies do not have age statements. The ones that do have nothing to brag about.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Single Malts have the longest aging in barrels at only 12 years.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There is one spirit with an age statement of &lt;30 days.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DFFA64E-CF78-4F96-9569-24659CF1F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598" y="627649"/>
            <a:ext cx="7107380" cy="5598949"/>
          </a:xfrm>
        </p:spPr>
      </p:pic>
    </p:spTree>
    <p:extLst>
      <p:ext uri="{BB962C8B-B14F-4D97-AF65-F5344CB8AC3E}">
        <p14:creationId xmlns:p14="http://schemas.microsoft.com/office/powerpoint/2010/main" val="89084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E5C-EBC1-4B75-96BF-A81FED52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Barrels of Fun</a:t>
            </a:r>
            <a:endParaRPr lang="en-US" sz="4800"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6B820-D959-4179-B47F-F58200A9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The barrels whiskey is aged in influence the flavors of the whiskey.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cs typeface="Calibri"/>
              </a:rPr>
              <a:t>The most popular whiskey to age in is American White Oak. This wood is required for whiskies to be classified as "bourbon".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pic>
        <p:nvPicPr>
          <p:cNvPr id="10" name="Picture 10" descr="Chart, waterfall chart&#10;&#10;Description automatically generated">
            <a:extLst>
              <a:ext uri="{FF2B5EF4-FFF2-40B4-BE49-F238E27FC236}">
                <a16:creationId xmlns:a16="http://schemas.microsoft.com/office/drawing/2014/main" id="{1125C018-B8C0-4300-A848-03387703A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007" y="1189827"/>
            <a:ext cx="7378699" cy="4376457"/>
          </a:xfrm>
        </p:spPr>
      </p:pic>
    </p:spTree>
    <p:extLst>
      <p:ext uri="{BB962C8B-B14F-4D97-AF65-F5344CB8AC3E}">
        <p14:creationId xmlns:p14="http://schemas.microsoft.com/office/powerpoint/2010/main" val="26849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E5C-EBC1-4B75-96BF-A81FED52A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Too Much or Not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6B820-D959-4179-B47F-F58200A9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   The size of product does not seem to have too big of an influence on the rating.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ea typeface="+mn-lt"/>
                <a:cs typeface="+mn-lt"/>
              </a:rPr>
              <a:t>People enjoy a whiskey if there is more to go around.</a:t>
            </a: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cs typeface="Calibri"/>
            </a:endParaRPr>
          </a:p>
        </p:txBody>
      </p:sp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8B208BD-D9BC-498A-A4D2-A98958611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515" y="626896"/>
            <a:ext cx="7134236" cy="5599702"/>
          </a:xfrm>
        </p:spPr>
      </p:pic>
    </p:spTree>
    <p:extLst>
      <p:ext uri="{BB962C8B-B14F-4D97-AF65-F5344CB8AC3E}">
        <p14:creationId xmlns:p14="http://schemas.microsoft.com/office/powerpoint/2010/main" val="46987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Whiskey Trends</vt:lpstr>
      <vt:lpstr>Whiskeys at a Glance</vt:lpstr>
      <vt:lpstr>Categories</vt:lpstr>
      <vt:lpstr>Qualities of the Worst Whiskies</vt:lpstr>
      <vt:lpstr>Worst Proof We've Got</vt:lpstr>
      <vt:lpstr>Got Anything Cheap?</vt:lpstr>
      <vt:lpstr>Not Old Enough!</vt:lpstr>
      <vt:lpstr>Barrels of Fun</vt:lpstr>
      <vt:lpstr>Too Much or Not Enough?</vt:lpstr>
      <vt:lpstr>Strength's Influence on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Model Predicting Best / Worst</vt:lpstr>
      <vt:lpstr>Regression of variable Best or Worst (ID):</vt:lpstr>
      <vt:lpstr>Model Traits (Variable Best or Worst)</vt:lpstr>
      <vt:lpstr>Variables</vt:lpstr>
      <vt:lpstr>Confusion Matrix</vt:lpstr>
      <vt:lpstr>Conclusion</vt:lpstr>
      <vt:lpstr>Acknowledgements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Whiskey Trends</dc:title>
  <dc:creator>Bryce Bowles</dc:creator>
  <cp:revision>6</cp:revision>
  <dcterms:created xsi:type="dcterms:W3CDTF">2020-11-16T22:40:20Z</dcterms:created>
  <dcterms:modified xsi:type="dcterms:W3CDTF">2022-01-07T19:03:48Z</dcterms:modified>
</cp:coreProperties>
</file>